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5" r:id="rId5"/>
    <p:sldId id="259" r:id="rId6"/>
    <p:sldId id="263" r:id="rId7"/>
    <p:sldId id="291" r:id="rId8"/>
    <p:sldId id="262" r:id="rId9"/>
    <p:sldId id="264" r:id="rId10"/>
    <p:sldId id="266" r:id="rId11"/>
    <p:sldId id="267" r:id="rId12"/>
    <p:sldId id="268" r:id="rId13"/>
    <p:sldId id="292" r:id="rId14"/>
    <p:sldId id="270" r:id="rId15"/>
    <p:sldId id="271" r:id="rId16"/>
    <p:sldId id="273" r:id="rId17"/>
    <p:sldId id="272" r:id="rId18"/>
    <p:sldId id="274" r:id="rId19"/>
    <p:sldId id="275" r:id="rId20"/>
    <p:sldId id="283" r:id="rId21"/>
    <p:sldId id="284" r:id="rId22"/>
    <p:sldId id="285" r:id="rId23"/>
    <p:sldId id="289" r:id="rId24"/>
    <p:sldId id="290" r:id="rId25"/>
    <p:sldId id="276" r:id="rId26"/>
    <p:sldId id="277" r:id="rId27"/>
    <p:sldId id="278" r:id="rId28"/>
    <p:sldId id="287" r:id="rId29"/>
    <p:sldId id="288" r:id="rId30"/>
    <p:sldId id="282" r:id="rId31"/>
    <p:sldId id="280" r:id="rId32"/>
    <p:sldId id="286" r:id="rId33"/>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4" autoAdjust="0"/>
  </p:normalViewPr>
  <p:slideViewPr>
    <p:cSldViewPr>
      <p:cViewPr>
        <p:scale>
          <a:sx n="100" d="100"/>
          <a:sy n="100" d="100"/>
        </p:scale>
        <p:origin x="-1104" y="90"/>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07BBADB-58EB-4651-9AE5-A96FA1617931}" type="datetimeFigureOut">
              <a:rPr lang="da-DK"/>
              <a:pPr>
                <a:defRPr/>
              </a:pPr>
              <a:t>11-03-2014</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CE7DC0-2F39-4298-B8D8-CDFED7A1024F}" type="slidenum">
              <a:rPr lang="da-DK"/>
              <a:pPr>
                <a:defRPr/>
              </a:pPr>
              <a:t>‹nr.›</a:t>
            </a:fld>
            <a:endParaRPr lang="da-DK"/>
          </a:p>
        </p:txBody>
      </p:sp>
    </p:spTree>
    <p:extLst>
      <p:ext uri="{BB962C8B-B14F-4D97-AF65-F5344CB8AC3E}">
        <p14:creationId xmlns:p14="http://schemas.microsoft.com/office/powerpoint/2010/main" val="1043955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a-DK" smtClean="0"/>
              <a:t>Handlinger, der kan knyttes til korruptionsbegrebet, kan derfor have mange, skadelige konsekvenser både for samfundet, men også for den enkelte virksomhed og dennes omdømme. Arbejdet mod korruption handler om at forebygge og oplyse om de skadelige effekter, og hvordan man som virksomhed kan håndtere og i nogen grad undgå at komme i disse situationer, hvor korruption kan spille en rolle. </a:t>
            </a:r>
          </a:p>
          <a:p>
            <a:pPr eaLnBrk="1" hangingPunct="1">
              <a:spcBef>
                <a:spcPct val="0"/>
              </a:spcBef>
            </a:pPr>
            <a:endParaRPr lang="da-DK"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613D4-8B84-4AD0-8746-D3B1987FBC82}" type="slidenum">
              <a:rPr lang="da-DK">
                <a:cs typeface="Arial" charset="0"/>
              </a:rPr>
              <a:pPr fontAlgn="base">
                <a:spcBef>
                  <a:spcPct val="0"/>
                </a:spcBef>
                <a:spcAft>
                  <a:spcPct val="0"/>
                </a:spcAft>
                <a:defRPr/>
              </a:pPr>
              <a:t>5</a:t>
            </a:fld>
            <a:endParaRPr lang="da-DK">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2600E7-A4E5-4F99-A145-8FED76C16D2A}" type="slidenum">
              <a:rPr lang="da-DK">
                <a:cs typeface="Arial" charset="0"/>
              </a:rPr>
              <a:pPr fontAlgn="base">
                <a:spcBef>
                  <a:spcPct val="0"/>
                </a:spcBef>
                <a:spcAft>
                  <a:spcPct val="0"/>
                </a:spcAft>
                <a:defRPr/>
              </a:pPr>
              <a:t>6</a:t>
            </a:fld>
            <a:endParaRPr lang="da-DK">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FBEFF-730B-43E5-8832-E3789006C55A}" type="slidenum">
              <a:rPr lang="da-DK">
                <a:cs typeface="Arial" charset="0"/>
              </a:rPr>
              <a:pPr fontAlgn="base">
                <a:spcBef>
                  <a:spcPct val="0"/>
                </a:spcBef>
                <a:spcAft>
                  <a:spcPct val="0"/>
                </a:spcAft>
                <a:defRPr/>
              </a:pPr>
              <a:t>27</a:t>
            </a:fld>
            <a:endParaRPr lang="da-DK">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dsholder til diasbillede 1"/>
          <p:cNvSpPr>
            <a:spLocks noGrp="1" noRot="1" noChangeAspect="1"/>
          </p:cNvSpPr>
          <p:nvPr>
            <p:ph type="sldImg"/>
          </p:nvPr>
        </p:nvSpPr>
        <p:spPr bwMode="auto">
          <a:noFill/>
          <a:ln>
            <a:solidFill>
              <a:srgbClr val="000000"/>
            </a:solidFill>
            <a:miter lim="800000"/>
            <a:headEnd/>
            <a:tailEnd/>
          </a:ln>
        </p:spPr>
      </p:sp>
      <p:sp>
        <p:nvSpPr>
          <p:cNvPr id="44034"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44035"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514857-406F-49E6-9222-B0ADE315BD65}" type="slidenum">
              <a:rPr lang="da-DK">
                <a:cs typeface="Arial" charset="0"/>
              </a:rPr>
              <a:pPr fontAlgn="base">
                <a:spcBef>
                  <a:spcPct val="0"/>
                </a:spcBef>
                <a:spcAft>
                  <a:spcPct val="0"/>
                </a:spcAft>
                <a:defRPr/>
              </a:pPr>
              <a:t>30</a:t>
            </a:fld>
            <a:endParaRPr lang="da-DK">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Logo er altid højrestillet.</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3333A-2466-4A3F-A27A-C2ACA2915E4B}" type="slidenum">
              <a:rPr lang="en-GB">
                <a:cs typeface="Arial" charset="0"/>
              </a:rPr>
              <a:pPr fontAlgn="base">
                <a:spcBef>
                  <a:spcPct val="0"/>
                </a:spcBef>
                <a:spcAft>
                  <a:spcPct val="0"/>
                </a:spcAft>
                <a:defRPr/>
              </a:pPr>
              <a:t>32</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5" name="Billede 1" descr="TI_Greenland.jpg"/>
          <p:cNvPicPr>
            <a:picLocks noChangeAspect="1"/>
          </p:cNvPicPr>
          <p:nvPr userDrawn="1"/>
        </p:nvPicPr>
        <p:blipFill>
          <a:blip r:embed="rId2"/>
          <a:srcRect/>
          <a:stretch>
            <a:fillRect/>
          </a:stretch>
        </p:blipFill>
        <p:spPr bwMode="auto">
          <a:xfrm>
            <a:off x="5795963" y="620713"/>
            <a:ext cx="2592387" cy="806450"/>
          </a:xfrm>
          <a:prstGeom prst="rect">
            <a:avLst/>
          </a:prstGeom>
          <a:noFill/>
          <a:ln w="9525">
            <a:noFill/>
            <a:miter lim="800000"/>
            <a:headEnd/>
            <a:tailEnd/>
          </a:ln>
        </p:spPr>
      </p:pic>
      <p:sp>
        <p:nvSpPr>
          <p:cNvPr id="120835" name="Title Placeholder 1"/>
          <p:cNvSpPr>
            <a:spLocks noGrp="1"/>
          </p:cNvSpPr>
          <p:nvPr>
            <p:ph type="ctrTitle"/>
          </p:nvPr>
        </p:nvSpPr>
        <p:spPr>
          <a:xfrm>
            <a:off x="1142820" y="2852936"/>
            <a:ext cx="6885564" cy="360040"/>
          </a:xfrm>
        </p:spPr>
        <p:txBody>
          <a:bodyPr/>
          <a:lstStyle>
            <a:lvl1pPr>
              <a:lnSpc>
                <a:spcPts val="2800"/>
              </a:lnSpc>
              <a:defRPr sz="3200" b="0" baseline="0" smtClean="0">
                <a:solidFill>
                  <a:schemeClr val="tx1"/>
                </a:solidFill>
                <a:latin typeface="Calibri"/>
                <a:cs typeface="Calibri"/>
              </a:defRPr>
            </a:lvl1pPr>
          </a:lstStyle>
          <a:p>
            <a:r>
              <a:rPr lang="en-US" dirty="0" smtClean="0"/>
              <a:t>Click to edit Master title style</a:t>
            </a:r>
          </a:p>
        </p:txBody>
      </p:sp>
      <p:sp>
        <p:nvSpPr>
          <p:cNvPr id="120836" name="Text Placeholder 2"/>
          <p:cNvSpPr>
            <a:spLocks noGrp="1"/>
          </p:cNvSpPr>
          <p:nvPr>
            <p:ph type="subTitle" idx="1"/>
          </p:nvPr>
        </p:nvSpPr>
        <p:spPr>
          <a:xfrm>
            <a:off x="623984" y="6149439"/>
            <a:ext cx="4740104" cy="303897"/>
          </a:xfrm>
        </p:spPr>
        <p:txBody>
          <a:bodyPr/>
          <a:lstStyle>
            <a:lvl1pPr marL="0" indent="0">
              <a:lnSpc>
                <a:spcPts val="1995"/>
              </a:lnSpc>
              <a:defRPr sz="1600" b="0" i="0" smtClean="0"/>
            </a:lvl1pPr>
          </a:lstStyle>
          <a:p>
            <a:r>
              <a:rPr lang="en-US" dirty="0" smtClean="0"/>
              <a:t>Click to edit Master subtitle style</a:t>
            </a:r>
            <a:endParaRPr dirty="0" smtClean="0"/>
          </a:p>
        </p:txBody>
      </p:sp>
      <p:sp>
        <p:nvSpPr>
          <p:cNvPr id="6" name="Text Placeholder 5"/>
          <p:cNvSpPr>
            <a:spLocks noGrp="1"/>
          </p:cNvSpPr>
          <p:nvPr>
            <p:ph type="body" sz="quarter" idx="10"/>
          </p:nvPr>
        </p:nvSpPr>
        <p:spPr>
          <a:xfrm>
            <a:off x="1142976" y="3356992"/>
            <a:ext cx="6885408" cy="360040"/>
          </a:xfrm>
        </p:spPr>
        <p:txBody>
          <a:bodyPr/>
          <a:lstStyle>
            <a:lvl1pPr marL="0" indent="0">
              <a:lnSpc>
                <a:spcPts val="2800"/>
              </a:lnSpc>
              <a:spcAft>
                <a:spcPts val="0"/>
              </a:spcAft>
              <a:defRPr sz="3200" baseline="0">
                <a:solidFill>
                  <a:schemeClr val="accent5">
                    <a:lumMod val="75000"/>
                  </a:schemeClr>
                </a:solidFill>
                <a:latin typeface="Calibri"/>
                <a:cs typeface="Calibri"/>
              </a:defRPr>
            </a:lvl1pPr>
            <a:lvl2pPr>
              <a:buNone/>
              <a:defRPr/>
            </a:lvl2pPr>
            <a:lvl3pPr>
              <a:buNone/>
              <a:defRPr/>
            </a:lvl3pPr>
            <a:lvl4pPr>
              <a:buNone/>
              <a:defRPr/>
            </a:lvl4pPr>
            <a:lvl5pPr>
              <a:buNone/>
              <a:defRPr/>
            </a:lvl5pPr>
          </a:lstStyle>
          <a:p>
            <a:pPr lvl="0"/>
            <a:r>
              <a:rPr lang="da-DK" dirty="0" smtClean="0"/>
              <a:t>Klik for at redigere typografi i masteren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tekstboks">
    <p:spTree>
      <p:nvGrpSpPr>
        <p:cNvPr id="1" name=""/>
        <p:cNvGrpSpPr/>
        <p:nvPr/>
      </p:nvGrpSpPr>
      <p:grpSpPr>
        <a:xfrm>
          <a:off x="0" y="0"/>
          <a:ext cx="0" cy="0"/>
          <a:chOff x="0" y="0"/>
          <a:chExt cx="0" cy="0"/>
        </a:xfrm>
      </p:grpSpPr>
      <p:sp>
        <p:nvSpPr>
          <p:cNvPr id="4" name="TextBox 7"/>
          <p:cNvSpPr txBox="1"/>
          <p:nvPr/>
        </p:nvSpPr>
        <p:spPr>
          <a:xfrm>
            <a:off x="7092950" y="6556375"/>
            <a:ext cx="1643063" cy="106363"/>
          </a:xfrm>
          <a:prstGeom prst="rect">
            <a:avLst/>
          </a:prstGeom>
          <a:noFill/>
        </p:spPr>
        <p:txBody>
          <a:bodyPr lIns="0" tIns="0" rIns="0" bIns="0">
            <a:spAutoFit/>
          </a:bodyPr>
          <a:lstStyle/>
          <a:p>
            <a:pPr algn="r" fontAlgn="auto">
              <a:spcBef>
                <a:spcPts val="0"/>
              </a:spcBef>
              <a:spcAft>
                <a:spcPts val="0"/>
              </a:spcAft>
              <a:defRPr/>
            </a:pPr>
            <a:r>
              <a:rPr lang="en-GB" sz="700" dirty="0">
                <a:solidFill>
                  <a:schemeClr val="tx2"/>
                </a:solidFill>
                <a:latin typeface="+mn-lt"/>
                <a:cs typeface="+mn-cs"/>
              </a:rPr>
              <a:t>© 2013 TIG</a:t>
            </a:r>
          </a:p>
        </p:txBody>
      </p:sp>
      <p:sp>
        <p:nvSpPr>
          <p:cNvPr id="5" name="Text Placeholder 2"/>
          <p:cNvSpPr>
            <a:spLocks noGrp="1"/>
          </p:cNvSpPr>
          <p:nvPr>
            <p:ph idx="1"/>
          </p:nvPr>
        </p:nvSpPr>
        <p:spPr bwMode="auto">
          <a:xfrm>
            <a:off x="396000" y="1123201"/>
            <a:ext cx="8352000" cy="51876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9"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a:lstStyle/>
          <a:p>
            <a:pPr lvl="0"/>
            <a:r>
              <a:rPr lang="da-DK" dirty="0" smtClean="0"/>
              <a:t>Klik for at redigere titeltypografi i masteren</a:t>
            </a:r>
            <a:endParaRPr lang="en-US" dirty="0" smtClean="0"/>
          </a:p>
        </p:txBody>
      </p:sp>
      <p:sp>
        <p:nvSpPr>
          <p:cNvPr id="6" name="Slide Number Placeholder 2"/>
          <p:cNvSpPr>
            <a:spLocks noGrp="1"/>
          </p:cNvSpPr>
          <p:nvPr>
            <p:ph type="sldNum" sz="quarter" idx="10"/>
          </p:nvPr>
        </p:nvSpPr>
        <p:spPr/>
        <p:txBody>
          <a:bodyPr/>
          <a:lstStyle>
            <a:lvl1pPr>
              <a:defRPr/>
            </a:lvl1pPr>
          </a:lstStyle>
          <a:p>
            <a:pPr>
              <a:defRPr/>
            </a:pPr>
            <a:fld id="{D6A093C3-3ADF-4971-995F-A49A8A937560}" type="slidenum">
              <a:rPr lang="da-DK"/>
              <a:pPr>
                <a:defRPr/>
              </a:pPr>
              <a:t>‹nr.›</a:t>
            </a:fld>
            <a:endParaRPr lang="da-DK"/>
          </a:p>
        </p:txBody>
      </p:sp>
      <p:sp>
        <p:nvSpPr>
          <p:cNvPr id="7" name="Footer Placeholder 3"/>
          <p:cNvSpPr>
            <a:spLocks noGrp="1"/>
          </p:cNvSpPr>
          <p:nvPr>
            <p:ph type="ftr" sz="quarter" idx="11"/>
          </p:nvPr>
        </p:nvSpPr>
        <p:spPr/>
        <p:txBody>
          <a:bodyPr/>
          <a:lstStyle>
            <a:lvl1pPr>
              <a:defRPr/>
            </a:lvl1pPr>
          </a:lstStyle>
          <a:p>
            <a:pPr>
              <a:defRPr/>
            </a:pPr>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tekstbokse horisontal">
    <p:spTree>
      <p:nvGrpSpPr>
        <p:cNvPr id="1" name=""/>
        <p:cNvGrpSpPr/>
        <p:nvPr/>
      </p:nvGrpSpPr>
      <p:grpSpPr>
        <a:xfrm>
          <a:off x="0" y="0"/>
          <a:ext cx="0" cy="0"/>
          <a:chOff x="0" y="0"/>
          <a:chExt cx="0" cy="0"/>
        </a:xfrm>
      </p:grpSpPr>
      <p:sp>
        <p:nvSpPr>
          <p:cNvPr id="6" name="TextBox 8"/>
          <p:cNvSpPr txBox="1"/>
          <p:nvPr/>
        </p:nvSpPr>
        <p:spPr>
          <a:xfrm>
            <a:off x="7105650" y="6556375"/>
            <a:ext cx="1643063" cy="106363"/>
          </a:xfrm>
          <a:prstGeom prst="rect">
            <a:avLst/>
          </a:prstGeom>
          <a:noFill/>
        </p:spPr>
        <p:txBody>
          <a:bodyPr lIns="0" tIns="0" rIns="0" bIns="0">
            <a:spAutoFit/>
          </a:bodyPr>
          <a:lstStyle/>
          <a:p>
            <a:pPr algn="r" fontAlgn="auto">
              <a:spcBef>
                <a:spcPts val="0"/>
              </a:spcBef>
              <a:spcAft>
                <a:spcPts val="0"/>
              </a:spcAft>
              <a:defRPr/>
            </a:pPr>
            <a:r>
              <a:rPr lang="en-GB" sz="700" dirty="0">
                <a:solidFill>
                  <a:schemeClr val="tx2"/>
                </a:solidFill>
                <a:latin typeface="+mn-lt"/>
                <a:cs typeface="+mn-cs"/>
              </a:rPr>
              <a:t>© 2013 TIG</a:t>
            </a:r>
          </a:p>
        </p:txBody>
      </p:sp>
      <p:sp>
        <p:nvSpPr>
          <p:cNvPr id="5" name="Text Placeholder 2"/>
          <p:cNvSpPr>
            <a:spLocks noGrp="1"/>
          </p:cNvSpPr>
          <p:nvPr>
            <p:ph idx="1"/>
          </p:nvPr>
        </p:nvSpPr>
        <p:spPr bwMode="auto">
          <a:xfrm>
            <a:off x="396000" y="1124744"/>
            <a:ext cx="8352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10"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a:lstStyle/>
          <a:p>
            <a:pPr lvl="0"/>
            <a:r>
              <a:rPr lang="da-DK" dirty="0" smtClean="0"/>
              <a:t>Klik for at redigere titeltypografi i masteren</a:t>
            </a:r>
            <a:endParaRPr lang="en-US" dirty="0" smtClean="0"/>
          </a:p>
        </p:txBody>
      </p:sp>
      <p:sp>
        <p:nvSpPr>
          <p:cNvPr id="11" name="Text Placeholder 2"/>
          <p:cNvSpPr>
            <a:spLocks noGrp="1"/>
          </p:cNvSpPr>
          <p:nvPr>
            <p:ph idx="12"/>
          </p:nvPr>
        </p:nvSpPr>
        <p:spPr bwMode="auto">
          <a:xfrm>
            <a:off x="396464" y="3936920"/>
            <a:ext cx="8352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7" name="Slide Number Placeholder 2"/>
          <p:cNvSpPr>
            <a:spLocks noGrp="1"/>
          </p:cNvSpPr>
          <p:nvPr>
            <p:ph type="sldNum" sz="quarter" idx="13"/>
          </p:nvPr>
        </p:nvSpPr>
        <p:spPr/>
        <p:txBody>
          <a:bodyPr/>
          <a:lstStyle>
            <a:lvl1pPr>
              <a:defRPr/>
            </a:lvl1pPr>
          </a:lstStyle>
          <a:p>
            <a:pPr>
              <a:defRPr/>
            </a:pPr>
            <a:fld id="{DF8FAF81-731B-4854-954D-3BA3D29D5FED}" type="slidenum">
              <a:rPr lang="da-DK"/>
              <a:pPr>
                <a:defRPr/>
              </a:pPr>
              <a:t>‹nr.›</a:t>
            </a:fld>
            <a:endParaRPr lang="da-DK"/>
          </a:p>
        </p:txBody>
      </p:sp>
      <p:sp>
        <p:nvSpPr>
          <p:cNvPr id="8" name="Footer Placeholder 3"/>
          <p:cNvSpPr>
            <a:spLocks noGrp="1"/>
          </p:cNvSpPr>
          <p:nvPr>
            <p:ph type="ftr" sz="quarter" idx="14"/>
          </p:nvPr>
        </p:nvSpPr>
        <p:spPr/>
        <p:txBody>
          <a:bodyPr/>
          <a:lstStyle>
            <a:lvl1pPr>
              <a:defRPr/>
            </a:lvl1pPr>
          </a:lstStyle>
          <a:p>
            <a:pPr>
              <a:defRPr/>
            </a:pPr>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tekstbokse vertikal">
    <p:spTree>
      <p:nvGrpSpPr>
        <p:cNvPr id="1" name=""/>
        <p:cNvGrpSpPr/>
        <p:nvPr/>
      </p:nvGrpSpPr>
      <p:grpSpPr>
        <a:xfrm>
          <a:off x="0" y="0"/>
          <a:ext cx="0" cy="0"/>
          <a:chOff x="0" y="0"/>
          <a:chExt cx="0" cy="0"/>
        </a:xfrm>
      </p:grpSpPr>
      <p:sp>
        <p:nvSpPr>
          <p:cNvPr id="6" name="TextBox 8"/>
          <p:cNvSpPr txBox="1"/>
          <p:nvPr/>
        </p:nvSpPr>
        <p:spPr>
          <a:xfrm>
            <a:off x="7105650" y="6556375"/>
            <a:ext cx="1643063" cy="106363"/>
          </a:xfrm>
          <a:prstGeom prst="rect">
            <a:avLst/>
          </a:prstGeom>
          <a:noFill/>
        </p:spPr>
        <p:txBody>
          <a:bodyPr lIns="0" tIns="0" rIns="0" bIns="0">
            <a:spAutoFit/>
          </a:bodyPr>
          <a:lstStyle/>
          <a:p>
            <a:pPr algn="r" fontAlgn="auto">
              <a:spcBef>
                <a:spcPts val="0"/>
              </a:spcBef>
              <a:spcAft>
                <a:spcPts val="0"/>
              </a:spcAft>
              <a:defRPr/>
            </a:pPr>
            <a:r>
              <a:rPr lang="en-GB" sz="700" dirty="0">
                <a:solidFill>
                  <a:schemeClr val="tx2"/>
                </a:solidFill>
                <a:latin typeface="+mn-lt"/>
                <a:cs typeface="+mn-cs"/>
              </a:rPr>
              <a:t>© 2013 TIG</a:t>
            </a:r>
          </a:p>
        </p:txBody>
      </p:sp>
      <p:sp>
        <p:nvSpPr>
          <p:cNvPr id="5" name="Text Placeholder 2"/>
          <p:cNvSpPr>
            <a:spLocks noGrp="1"/>
          </p:cNvSpPr>
          <p:nvPr>
            <p:ph idx="1"/>
          </p:nvPr>
        </p:nvSpPr>
        <p:spPr bwMode="auto">
          <a:xfrm>
            <a:off x="396000" y="1123199"/>
            <a:ext cx="3996000" cy="51876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7" name="Text Placeholder 2"/>
          <p:cNvSpPr>
            <a:spLocks noGrp="1"/>
          </p:cNvSpPr>
          <p:nvPr>
            <p:ph idx="12"/>
          </p:nvPr>
        </p:nvSpPr>
        <p:spPr bwMode="auto">
          <a:xfrm>
            <a:off x="4752020" y="1123200"/>
            <a:ext cx="3996000" cy="51876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11"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a:lstStyle/>
          <a:p>
            <a:pPr lvl="0"/>
            <a:r>
              <a:rPr lang="da-DK" dirty="0" smtClean="0"/>
              <a:t>Klik for at redigere titeltypografi i masteren</a:t>
            </a:r>
            <a:endParaRPr lang="en-US" dirty="0" smtClean="0"/>
          </a:p>
        </p:txBody>
      </p:sp>
      <p:sp>
        <p:nvSpPr>
          <p:cNvPr id="8" name="Slide Number Placeholder 2"/>
          <p:cNvSpPr>
            <a:spLocks noGrp="1"/>
          </p:cNvSpPr>
          <p:nvPr>
            <p:ph type="sldNum" sz="quarter" idx="13"/>
          </p:nvPr>
        </p:nvSpPr>
        <p:spPr/>
        <p:txBody>
          <a:bodyPr/>
          <a:lstStyle>
            <a:lvl1pPr>
              <a:defRPr/>
            </a:lvl1pPr>
          </a:lstStyle>
          <a:p>
            <a:pPr>
              <a:defRPr/>
            </a:pPr>
            <a:fld id="{FC8D2830-BAF1-4A87-9449-E9187757482C}" type="slidenum">
              <a:rPr lang="da-DK"/>
              <a:pPr>
                <a:defRPr/>
              </a:pPr>
              <a:t>‹nr.›</a:t>
            </a:fld>
            <a:endParaRPr lang="da-DK"/>
          </a:p>
        </p:txBody>
      </p:sp>
      <p:sp>
        <p:nvSpPr>
          <p:cNvPr id="9" name="Footer Placeholder 3"/>
          <p:cNvSpPr>
            <a:spLocks noGrp="1"/>
          </p:cNvSpPr>
          <p:nvPr>
            <p:ph type="ftr" sz="quarter" idx="14"/>
          </p:nvPr>
        </p:nvSpPr>
        <p:spPr/>
        <p:txBody>
          <a:bodyPr/>
          <a:lstStyle>
            <a:lvl1pPr>
              <a:defRPr/>
            </a:lvl1pPr>
          </a:lstStyle>
          <a:p>
            <a:pPr>
              <a:defRPr/>
            </a:pP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tekstbokse">
    <p:spTree>
      <p:nvGrpSpPr>
        <p:cNvPr id="1" name=""/>
        <p:cNvGrpSpPr/>
        <p:nvPr/>
      </p:nvGrpSpPr>
      <p:grpSpPr>
        <a:xfrm>
          <a:off x="0" y="0"/>
          <a:ext cx="0" cy="0"/>
          <a:chOff x="0" y="0"/>
          <a:chExt cx="0" cy="0"/>
        </a:xfrm>
      </p:grpSpPr>
      <p:sp>
        <p:nvSpPr>
          <p:cNvPr id="8" name="TextBox 12"/>
          <p:cNvSpPr txBox="1"/>
          <p:nvPr/>
        </p:nvSpPr>
        <p:spPr>
          <a:xfrm>
            <a:off x="7105650" y="6556375"/>
            <a:ext cx="1643063" cy="106363"/>
          </a:xfrm>
          <a:prstGeom prst="rect">
            <a:avLst/>
          </a:prstGeom>
          <a:noFill/>
        </p:spPr>
        <p:txBody>
          <a:bodyPr lIns="0" tIns="0" rIns="0" bIns="0">
            <a:spAutoFit/>
          </a:bodyPr>
          <a:lstStyle/>
          <a:p>
            <a:pPr algn="r" fontAlgn="auto">
              <a:spcBef>
                <a:spcPts val="0"/>
              </a:spcBef>
              <a:spcAft>
                <a:spcPts val="0"/>
              </a:spcAft>
              <a:defRPr/>
            </a:pPr>
            <a:r>
              <a:rPr lang="en-GB" sz="700" dirty="0">
                <a:solidFill>
                  <a:schemeClr val="tx2"/>
                </a:solidFill>
                <a:latin typeface="+mn-lt"/>
                <a:cs typeface="+mn-cs"/>
              </a:rPr>
              <a:t>© 2013 TIG</a:t>
            </a:r>
          </a:p>
        </p:txBody>
      </p:sp>
      <p:sp>
        <p:nvSpPr>
          <p:cNvPr id="5" name="Text Placeholder 2"/>
          <p:cNvSpPr>
            <a:spLocks noGrp="1"/>
          </p:cNvSpPr>
          <p:nvPr>
            <p:ph idx="1"/>
          </p:nvPr>
        </p:nvSpPr>
        <p:spPr bwMode="auto">
          <a:xfrm>
            <a:off x="396000" y="1123200"/>
            <a:ext cx="3996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7" name="Text Placeholder 2"/>
          <p:cNvSpPr>
            <a:spLocks noGrp="1"/>
          </p:cNvSpPr>
          <p:nvPr>
            <p:ph idx="12"/>
          </p:nvPr>
        </p:nvSpPr>
        <p:spPr bwMode="auto">
          <a:xfrm>
            <a:off x="4752000" y="1123200"/>
            <a:ext cx="3996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9" name="Text Placeholder 2"/>
          <p:cNvSpPr>
            <a:spLocks noGrp="1"/>
          </p:cNvSpPr>
          <p:nvPr>
            <p:ph idx="13"/>
          </p:nvPr>
        </p:nvSpPr>
        <p:spPr bwMode="auto">
          <a:xfrm>
            <a:off x="396000" y="3938400"/>
            <a:ext cx="3996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600"/>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10" name="Text Placeholder 2"/>
          <p:cNvSpPr>
            <a:spLocks noGrp="1"/>
          </p:cNvSpPr>
          <p:nvPr>
            <p:ph idx="14"/>
          </p:nvPr>
        </p:nvSpPr>
        <p:spPr bwMode="auto">
          <a:xfrm>
            <a:off x="4752000" y="3938400"/>
            <a:ext cx="3996000" cy="2372400"/>
          </a:xfrm>
          <a:prstGeom prst="rect">
            <a:avLst/>
          </a:prstGeom>
          <a:noFill/>
          <a:ln w="9525">
            <a:noFill/>
            <a:miter lim="800000"/>
            <a:headEnd/>
            <a:tailEnd/>
          </a:ln>
        </p:spPr>
        <p:txBody>
          <a:bodyPr/>
          <a:lstStyle>
            <a:lvl1pPr marL="0" marR="0" indent="0" algn="l" defTabSz="914258" rtl="0" eaLnBrk="1" fontAlgn="base" latinLnBrk="0" hangingPunct="1">
              <a:lnSpc>
                <a:spcPct val="100000"/>
              </a:lnSpc>
              <a:spcBef>
                <a:spcPct val="0"/>
              </a:spcBef>
              <a:spcAft>
                <a:spcPts val="300"/>
              </a:spcAft>
              <a:buClrTx/>
              <a:buSzTx/>
              <a:buFont typeface="Arial" charset="0"/>
              <a:buNone/>
              <a:tabLst/>
              <a:defRPr sz="2000" b="0">
                <a:latin typeface="+mn-lt"/>
              </a:defRPr>
            </a:lvl1pPr>
            <a:lvl2pPr marL="182281" marR="0" indent="-182281"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2pPr>
            <a:lvl3pPr marL="357444" marR="0" indent="-175162" algn="l" defTabSz="914258" rtl="0" eaLnBrk="1" fontAlgn="base" latinLnBrk="0" hangingPunct="1">
              <a:lnSpc>
                <a:spcPct val="100000"/>
              </a:lnSpc>
              <a:spcBef>
                <a:spcPct val="0"/>
              </a:spcBef>
              <a:spcAft>
                <a:spcPts val="300"/>
              </a:spcAft>
              <a:buClrTx/>
              <a:buSzTx/>
              <a:buFont typeface="Arial" charset="0"/>
              <a:buChar char="‒"/>
              <a:tabLst/>
              <a:defRPr sz="2000" b="0">
                <a:latin typeface="+mn-lt"/>
              </a:defRPr>
            </a:lvl3pPr>
            <a:lvl4pPr marL="539725" marR="0" indent="-182281" algn="l" defTabSz="914258" rtl="0" eaLnBrk="1" fontAlgn="base" latinLnBrk="0" hangingPunct="1">
              <a:lnSpc>
                <a:spcPct val="100000"/>
              </a:lnSpc>
              <a:spcBef>
                <a:spcPct val="0"/>
              </a:spcBef>
              <a:spcAft>
                <a:spcPts val="538"/>
              </a:spcAft>
              <a:buClrTx/>
              <a:buSzTx/>
              <a:buFont typeface="Arial" charset="0"/>
              <a:buChar char="•"/>
              <a:tabLst/>
              <a:defRPr sz="1800" b="0">
                <a:latin typeface="+mn-lt"/>
              </a:defRPr>
            </a:lvl4pPr>
            <a:lvl5pPr marL="712039" marR="0" indent="-172314" algn="l" defTabSz="914258" rtl="0" eaLnBrk="1" fontAlgn="base" latinLnBrk="0" hangingPunct="1">
              <a:lnSpc>
                <a:spcPct val="100000"/>
              </a:lnSpc>
              <a:spcBef>
                <a:spcPct val="0"/>
              </a:spcBef>
              <a:spcAft>
                <a:spcPts val="538"/>
              </a:spcAft>
              <a:buClrTx/>
              <a:buSzTx/>
              <a:buFont typeface="Arial" charset="0"/>
              <a:buChar char="‒"/>
              <a:tabLst/>
              <a:defRPr sz="1800" b="0">
                <a:latin typeface="+mn-lt"/>
              </a:defRPr>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14" name="Title Placeholder 1"/>
          <p:cNvSpPr>
            <a:spLocks noGrp="1"/>
          </p:cNvSpPr>
          <p:nvPr>
            <p:ph type="title"/>
          </p:nvPr>
        </p:nvSpPr>
        <p:spPr bwMode="auto">
          <a:xfrm>
            <a:off x="396000" y="298800"/>
            <a:ext cx="8352000" cy="594000"/>
          </a:xfrm>
          <a:prstGeom prst="rect">
            <a:avLst/>
          </a:prstGeom>
          <a:noFill/>
          <a:ln w="9525">
            <a:noFill/>
            <a:miter lim="800000"/>
            <a:headEnd/>
            <a:tailEnd/>
          </a:ln>
        </p:spPr>
        <p:txBody>
          <a:bodyPr/>
          <a:lstStyle/>
          <a:p>
            <a:pPr lvl="0"/>
            <a:r>
              <a:rPr lang="da-DK" dirty="0" smtClean="0"/>
              <a:t>Klik for at redigere titeltypografi i masteren</a:t>
            </a:r>
            <a:endParaRPr lang="en-US" dirty="0" smtClean="0"/>
          </a:p>
        </p:txBody>
      </p:sp>
      <p:sp>
        <p:nvSpPr>
          <p:cNvPr id="11" name="Slide Number Placeholder 2"/>
          <p:cNvSpPr>
            <a:spLocks noGrp="1"/>
          </p:cNvSpPr>
          <p:nvPr>
            <p:ph type="sldNum" sz="quarter" idx="15"/>
          </p:nvPr>
        </p:nvSpPr>
        <p:spPr/>
        <p:txBody>
          <a:bodyPr/>
          <a:lstStyle>
            <a:lvl1pPr>
              <a:defRPr/>
            </a:lvl1pPr>
          </a:lstStyle>
          <a:p>
            <a:pPr>
              <a:defRPr/>
            </a:pPr>
            <a:fld id="{E1A3E711-C6D7-479B-B691-92F9AC93EE40}" type="slidenum">
              <a:rPr lang="da-DK"/>
              <a:pPr>
                <a:defRPr/>
              </a:pPr>
              <a:t>‹nr.›</a:t>
            </a:fld>
            <a:endParaRPr lang="da-DK"/>
          </a:p>
        </p:txBody>
      </p:sp>
      <p:sp>
        <p:nvSpPr>
          <p:cNvPr id="12" name="Footer Placeholder 3"/>
          <p:cNvSpPr>
            <a:spLocks noGrp="1"/>
          </p:cNvSpPr>
          <p:nvPr>
            <p:ph type="ftr" sz="quarter" idx="16"/>
          </p:nvPr>
        </p:nvSpPr>
        <p:spPr/>
        <p:txBody>
          <a:bodyPr/>
          <a:lstStyle>
            <a:lvl1pPr>
              <a:defRPr/>
            </a:lvl1pPr>
          </a:lstStyle>
          <a:p>
            <a:pPr>
              <a:defRPr/>
            </a:pPr>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accent5">
            <a:lumMod val="75000"/>
          </a:schemeClr>
        </a:solidFill>
        <a:effectLst/>
      </p:bgPr>
    </p:bg>
    <p:spTree>
      <p:nvGrpSpPr>
        <p:cNvPr id="1" name=""/>
        <p:cNvGrpSpPr/>
        <p:nvPr/>
      </p:nvGrpSpPr>
      <p:grpSpPr>
        <a:xfrm>
          <a:off x="0" y="0"/>
          <a:ext cx="0" cy="0"/>
          <a:chOff x="0" y="0"/>
          <a:chExt cx="0" cy="0"/>
        </a:xfrm>
      </p:grpSpPr>
      <p:sp>
        <p:nvSpPr>
          <p:cNvPr id="3" name="TextBox 7"/>
          <p:cNvSpPr txBox="1"/>
          <p:nvPr/>
        </p:nvSpPr>
        <p:spPr>
          <a:xfrm>
            <a:off x="7105650" y="6556375"/>
            <a:ext cx="1643063" cy="106363"/>
          </a:xfrm>
          <a:prstGeom prst="rect">
            <a:avLst/>
          </a:prstGeom>
          <a:noFill/>
        </p:spPr>
        <p:txBody>
          <a:bodyPr lIns="0" tIns="0" rIns="0" bIns="0">
            <a:spAutoFit/>
          </a:bodyPr>
          <a:lstStyle/>
          <a:p>
            <a:pPr algn="r" fontAlgn="auto">
              <a:spcBef>
                <a:spcPts val="0"/>
              </a:spcBef>
              <a:spcAft>
                <a:spcPts val="0"/>
              </a:spcAft>
              <a:defRPr/>
            </a:pPr>
            <a:r>
              <a:rPr lang="en-GB" sz="700" dirty="0">
                <a:solidFill>
                  <a:schemeClr val="bg1"/>
                </a:solidFill>
                <a:latin typeface="+mn-lt"/>
                <a:cs typeface="+mn-cs"/>
              </a:rPr>
              <a:t>© 2013 TIG</a:t>
            </a:r>
          </a:p>
        </p:txBody>
      </p:sp>
      <p:sp>
        <p:nvSpPr>
          <p:cNvPr id="6" name="Title Placeholder 1"/>
          <p:cNvSpPr>
            <a:spLocks noGrp="1"/>
          </p:cNvSpPr>
          <p:nvPr>
            <p:ph type="ctrTitle"/>
          </p:nvPr>
        </p:nvSpPr>
        <p:spPr>
          <a:xfrm>
            <a:off x="1142821" y="2617200"/>
            <a:ext cx="6112353" cy="1128762"/>
          </a:xfrm>
        </p:spPr>
        <p:txBody>
          <a:bodyPr/>
          <a:lstStyle>
            <a:lvl1pPr>
              <a:lnSpc>
                <a:spcPts val="4665"/>
              </a:lnSpc>
              <a:defRPr sz="5200" b="0">
                <a:solidFill>
                  <a:schemeClr val="bg2"/>
                </a:solidFill>
                <a:latin typeface="Calibri"/>
                <a:cs typeface="Calibri"/>
              </a:defRPr>
            </a:lvl1pPr>
          </a:lstStyle>
          <a:p>
            <a:r>
              <a:rPr lang="da-DK" dirty="0" smtClean="0"/>
              <a:t>Klik for at redigere titeltypografi i masteren</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pPr>
              <a:defRPr/>
            </a:pPr>
            <a:fld id="{80146235-F7B4-448B-84E2-2C92B648C85F}" type="slidenum">
              <a:rPr lang="da-DK"/>
              <a:pPr>
                <a:defRPr/>
              </a:pPr>
              <a:t>‹nr.›</a:t>
            </a:fld>
            <a:endParaRPr lang="da-DK"/>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298450"/>
            <a:ext cx="8137525" cy="593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11188" y="1123950"/>
            <a:ext cx="8137525" cy="5186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p>
          <a:p>
            <a:pPr lvl="1"/>
            <a:endParaRPr lang="en-US" smtClean="0"/>
          </a:p>
        </p:txBody>
      </p:sp>
      <p:sp>
        <p:nvSpPr>
          <p:cNvPr id="7" name="Slide Number Placeholder 9"/>
          <p:cNvSpPr>
            <a:spLocks noGrp="1"/>
          </p:cNvSpPr>
          <p:nvPr>
            <p:ph type="sldNum" sz="quarter" idx="4"/>
          </p:nvPr>
        </p:nvSpPr>
        <p:spPr>
          <a:xfrm>
            <a:off x="622300" y="6554788"/>
            <a:ext cx="346075" cy="142875"/>
          </a:xfrm>
          <a:prstGeom prst="rect">
            <a:avLst/>
          </a:prstGeom>
        </p:spPr>
        <p:txBody>
          <a:bodyPr vert="horz" wrap="square" lIns="0" tIns="0" rIns="0" bIns="0" numCol="1" anchor="t" anchorCtr="0" compatLnSpc="1">
            <a:prstTxWarp prst="textNoShape">
              <a:avLst/>
            </a:prstTxWarp>
            <a:noAutofit/>
          </a:bodyPr>
          <a:lstStyle>
            <a:lvl1pPr>
              <a:lnSpc>
                <a:spcPts val="1075"/>
              </a:lnSpc>
              <a:defRPr sz="900" b="1">
                <a:solidFill>
                  <a:schemeClr val="tx2"/>
                </a:solidFill>
                <a:latin typeface="Calibri" pitchFamily="34" charset="0"/>
              </a:defRPr>
            </a:lvl1pPr>
          </a:lstStyle>
          <a:p>
            <a:pPr>
              <a:defRPr/>
            </a:pPr>
            <a:fld id="{41DFB190-5D02-4CCB-9EB8-01F1E5C417FA}" type="slidenum">
              <a:rPr lang="da-DK"/>
              <a:pPr>
                <a:defRPr/>
              </a:pPr>
              <a:t>‹nr.›</a:t>
            </a:fld>
            <a:endParaRPr lang="da-DK"/>
          </a:p>
        </p:txBody>
      </p:sp>
      <p:sp>
        <p:nvSpPr>
          <p:cNvPr id="10" name="Footer Placeholder 10"/>
          <p:cNvSpPr>
            <a:spLocks noGrp="1"/>
          </p:cNvSpPr>
          <p:nvPr>
            <p:ph type="ftr" sz="quarter" idx="3"/>
          </p:nvPr>
        </p:nvSpPr>
        <p:spPr>
          <a:xfrm>
            <a:off x="976313" y="6554788"/>
            <a:ext cx="4316412" cy="128587"/>
          </a:xfrm>
          <a:prstGeom prst="rect">
            <a:avLst/>
          </a:prstGeom>
        </p:spPr>
        <p:txBody>
          <a:bodyPr vert="horz" wrap="square" lIns="0" tIns="0" rIns="0" bIns="0" numCol="1" anchor="t" anchorCtr="0" compatLnSpc="1">
            <a:prstTxWarp prst="textNoShape">
              <a:avLst/>
            </a:prstTxWarp>
            <a:noAutofit/>
          </a:bodyPr>
          <a:lstStyle>
            <a:lvl1pPr>
              <a:lnSpc>
                <a:spcPts val="1075"/>
              </a:lnSpc>
              <a:defRPr sz="700">
                <a:solidFill>
                  <a:schemeClr val="tx2"/>
                </a:solidFill>
                <a:latin typeface="Calibri" pitchFamily="34" charset="0"/>
              </a:defRPr>
            </a:lvl1pPr>
          </a:lstStyle>
          <a:p>
            <a:pPr>
              <a:defRPr/>
            </a:pPr>
            <a:endParaRPr lang="da-DK"/>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defTabSz="912813" rtl="0" eaLnBrk="0" fontAlgn="base" hangingPunct="0">
        <a:spcBef>
          <a:spcPct val="0"/>
        </a:spcBef>
        <a:spcAft>
          <a:spcPct val="0"/>
        </a:spcAft>
        <a:defRPr sz="3200" kern="1200">
          <a:solidFill>
            <a:srgbClr val="28AADA"/>
          </a:solidFill>
          <a:latin typeface="+mj-lt"/>
          <a:ea typeface="+mj-ea"/>
          <a:cs typeface="+mj-cs"/>
        </a:defRPr>
      </a:lvl1pPr>
      <a:lvl2pPr algn="l" defTabSz="912813" rtl="0" eaLnBrk="0" fontAlgn="base" hangingPunct="0">
        <a:spcBef>
          <a:spcPct val="0"/>
        </a:spcBef>
        <a:spcAft>
          <a:spcPct val="0"/>
        </a:spcAft>
        <a:defRPr sz="3200">
          <a:solidFill>
            <a:srgbClr val="28AADA"/>
          </a:solidFill>
          <a:latin typeface="Calibri" pitchFamily="34" charset="0"/>
        </a:defRPr>
      </a:lvl2pPr>
      <a:lvl3pPr algn="l" defTabSz="912813" rtl="0" eaLnBrk="0" fontAlgn="base" hangingPunct="0">
        <a:spcBef>
          <a:spcPct val="0"/>
        </a:spcBef>
        <a:spcAft>
          <a:spcPct val="0"/>
        </a:spcAft>
        <a:defRPr sz="3200">
          <a:solidFill>
            <a:srgbClr val="28AADA"/>
          </a:solidFill>
          <a:latin typeface="Calibri" pitchFamily="34" charset="0"/>
        </a:defRPr>
      </a:lvl3pPr>
      <a:lvl4pPr algn="l" defTabSz="912813" rtl="0" eaLnBrk="0" fontAlgn="base" hangingPunct="0">
        <a:spcBef>
          <a:spcPct val="0"/>
        </a:spcBef>
        <a:spcAft>
          <a:spcPct val="0"/>
        </a:spcAft>
        <a:defRPr sz="3200">
          <a:solidFill>
            <a:srgbClr val="28AADA"/>
          </a:solidFill>
          <a:latin typeface="Calibri" pitchFamily="34" charset="0"/>
        </a:defRPr>
      </a:lvl4pPr>
      <a:lvl5pPr algn="l" defTabSz="912813" rtl="0" eaLnBrk="0" fontAlgn="base" hangingPunct="0">
        <a:spcBef>
          <a:spcPct val="0"/>
        </a:spcBef>
        <a:spcAft>
          <a:spcPct val="0"/>
        </a:spcAft>
        <a:defRPr sz="3200">
          <a:solidFill>
            <a:srgbClr val="28AADA"/>
          </a:solidFill>
          <a:latin typeface="Calibri" pitchFamily="34" charset="0"/>
        </a:defRPr>
      </a:lvl5pPr>
      <a:lvl6pPr marL="410134" algn="l" rtl="0" eaLnBrk="1" fontAlgn="base" hangingPunct="1">
        <a:spcBef>
          <a:spcPct val="0"/>
        </a:spcBef>
        <a:spcAft>
          <a:spcPct val="0"/>
        </a:spcAft>
        <a:defRPr sz="2200" b="1">
          <a:solidFill>
            <a:schemeClr val="accent1"/>
          </a:solidFill>
          <a:latin typeface="Arial" charset="0"/>
        </a:defRPr>
      </a:lvl6pPr>
      <a:lvl7pPr marL="820269" algn="l" rtl="0" eaLnBrk="1" fontAlgn="base" hangingPunct="1">
        <a:spcBef>
          <a:spcPct val="0"/>
        </a:spcBef>
        <a:spcAft>
          <a:spcPct val="0"/>
        </a:spcAft>
        <a:defRPr sz="2200" b="1">
          <a:solidFill>
            <a:schemeClr val="accent1"/>
          </a:solidFill>
          <a:latin typeface="Arial" charset="0"/>
        </a:defRPr>
      </a:lvl7pPr>
      <a:lvl8pPr marL="1230403" algn="l" rtl="0" eaLnBrk="1" fontAlgn="base" hangingPunct="1">
        <a:spcBef>
          <a:spcPct val="0"/>
        </a:spcBef>
        <a:spcAft>
          <a:spcPct val="0"/>
        </a:spcAft>
        <a:defRPr sz="2200" b="1">
          <a:solidFill>
            <a:schemeClr val="accent1"/>
          </a:solidFill>
          <a:latin typeface="Arial" charset="0"/>
        </a:defRPr>
      </a:lvl8pPr>
      <a:lvl9pPr marL="1640536" algn="l" rtl="0" eaLnBrk="1" fontAlgn="base" hangingPunct="1">
        <a:spcBef>
          <a:spcPct val="0"/>
        </a:spcBef>
        <a:spcAft>
          <a:spcPct val="0"/>
        </a:spcAft>
        <a:defRPr sz="2200" b="1">
          <a:solidFill>
            <a:schemeClr val="accent1"/>
          </a:solidFill>
          <a:latin typeface="Arial" charset="0"/>
        </a:defRPr>
      </a:lvl9pPr>
    </p:titleStyle>
    <p:bodyStyle>
      <a:lvl1pPr algn="l" defTabSz="912813" rtl="0" eaLnBrk="0" fontAlgn="base" hangingPunct="0">
        <a:spcBef>
          <a:spcPct val="0"/>
        </a:spcBef>
        <a:spcAft>
          <a:spcPts val="300"/>
        </a:spcAft>
        <a:buFont typeface="Arial" charset="0"/>
        <a:defRPr lang="en-US" sz="2000" kern="1200" dirty="0">
          <a:solidFill>
            <a:srgbClr val="000000"/>
          </a:solidFill>
          <a:latin typeface="+mn-lt"/>
          <a:ea typeface="+mn-ea"/>
          <a:cs typeface="+mn-cs"/>
        </a:defRPr>
      </a:lvl1pPr>
      <a:lvl2pPr marL="180975" indent="-180975" algn="l" defTabSz="912813" rtl="0" eaLnBrk="0" fontAlgn="base" hangingPunct="0">
        <a:spcBef>
          <a:spcPct val="0"/>
        </a:spcBef>
        <a:spcAft>
          <a:spcPts val="300"/>
        </a:spcAft>
        <a:buFont typeface="Arial" charset="0"/>
        <a:buChar char="•"/>
        <a:defRPr lang="en-US" sz="2000" kern="1200" dirty="0">
          <a:solidFill>
            <a:srgbClr val="000000"/>
          </a:solidFill>
          <a:latin typeface="+mn-lt"/>
          <a:ea typeface="+mj-ea"/>
          <a:cs typeface="+mj-cs"/>
        </a:defRPr>
      </a:lvl2pPr>
      <a:lvl3pPr marL="357188" indent="-174625" algn="l" defTabSz="912813" rtl="0" eaLnBrk="0" fontAlgn="base" hangingPunct="0">
        <a:spcBef>
          <a:spcPct val="0"/>
        </a:spcBef>
        <a:spcAft>
          <a:spcPts val="300"/>
        </a:spcAft>
        <a:buFont typeface="Arial" charset="0"/>
        <a:buChar char="‒"/>
        <a:defRPr lang="en-US" sz="2000" kern="1200" dirty="0">
          <a:solidFill>
            <a:srgbClr val="000000"/>
          </a:solidFill>
          <a:latin typeface="+mn-lt"/>
          <a:ea typeface="+mj-ea"/>
          <a:cs typeface="+mj-cs"/>
        </a:defRPr>
      </a:lvl3pPr>
      <a:lvl4pPr marL="538163" indent="-180975" algn="l" defTabSz="912813" rtl="0" eaLnBrk="0" fontAlgn="base" hangingPunct="0">
        <a:spcBef>
          <a:spcPct val="0"/>
        </a:spcBef>
        <a:spcAft>
          <a:spcPts val="600"/>
        </a:spcAft>
        <a:buFont typeface="Arial" charset="0"/>
        <a:buChar char="•"/>
        <a:defRPr lang="en-US" kern="1200" dirty="0">
          <a:solidFill>
            <a:srgbClr val="000000"/>
          </a:solidFill>
          <a:latin typeface="+mn-lt"/>
          <a:ea typeface="+mj-ea"/>
          <a:cs typeface="+mj-cs"/>
        </a:defRPr>
      </a:lvl4pPr>
      <a:lvl5pPr marL="711200" indent="-171450" algn="l" defTabSz="912813" rtl="0" eaLnBrk="0" fontAlgn="base" hangingPunct="0">
        <a:spcBef>
          <a:spcPct val="0"/>
        </a:spcBef>
        <a:spcAft>
          <a:spcPts val="600"/>
        </a:spcAft>
        <a:buFont typeface="Arial" charset="0"/>
        <a:buChar char="‒"/>
        <a:defRPr lang="en-GB" kern="1200" dirty="0">
          <a:solidFill>
            <a:srgbClr val="000000"/>
          </a:solidFill>
          <a:latin typeface="+mn-lt"/>
          <a:ea typeface="+mj-ea"/>
          <a:cs typeface="+mj-cs"/>
        </a:defRPr>
      </a:lvl5pPr>
      <a:lvl6pPr marL="803179" indent="-163770" algn="l" defTabSz="820269"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371" indent="-165192"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597" indent="-155225"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365" indent="-163770" algn="l" defTabSz="820269"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269" rtl="0" eaLnBrk="1" latinLnBrk="0" hangingPunct="1">
        <a:defRPr sz="1600" kern="1200">
          <a:solidFill>
            <a:schemeClr val="tx1"/>
          </a:solidFill>
          <a:latin typeface="+mn-lt"/>
          <a:ea typeface="+mn-ea"/>
          <a:cs typeface="+mn-cs"/>
        </a:defRPr>
      </a:lvl1pPr>
      <a:lvl2pPr marL="410134" algn="l" defTabSz="820269" rtl="0" eaLnBrk="1" latinLnBrk="0" hangingPunct="1">
        <a:defRPr sz="1600" kern="1200">
          <a:solidFill>
            <a:schemeClr val="tx1"/>
          </a:solidFill>
          <a:latin typeface="+mn-lt"/>
          <a:ea typeface="+mn-ea"/>
          <a:cs typeface="+mn-cs"/>
        </a:defRPr>
      </a:lvl2pPr>
      <a:lvl3pPr marL="820269" algn="l" defTabSz="820269" rtl="0" eaLnBrk="1" latinLnBrk="0" hangingPunct="1">
        <a:defRPr sz="1600" kern="1200">
          <a:solidFill>
            <a:schemeClr val="tx1"/>
          </a:solidFill>
          <a:latin typeface="+mn-lt"/>
          <a:ea typeface="+mn-ea"/>
          <a:cs typeface="+mn-cs"/>
        </a:defRPr>
      </a:lvl3pPr>
      <a:lvl4pPr marL="1230403" algn="l" defTabSz="820269" rtl="0" eaLnBrk="1" latinLnBrk="0" hangingPunct="1">
        <a:defRPr sz="1600" kern="1200">
          <a:solidFill>
            <a:schemeClr val="tx1"/>
          </a:solidFill>
          <a:latin typeface="+mn-lt"/>
          <a:ea typeface="+mn-ea"/>
          <a:cs typeface="+mn-cs"/>
        </a:defRPr>
      </a:lvl4pPr>
      <a:lvl5pPr marL="1640536" algn="l" defTabSz="820269" rtl="0" eaLnBrk="1" latinLnBrk="0" hangingPunct="1">
        <a:defRPr sz="1600" kern="1200">
          <a:solidFill>
            <a:schemeClr val="tx1"/>
          </a:solidFill>
          <a:latin typeface="+mn-lt"/>
          <a:ea typeface="+mn-ea"/>
          <a:cs typeface="+mn-cs"/>
        </a:defRPr>
      </a:lvl5pPr>
      <a:lvl6pPr marL="2050670" algn="l" defTabSz="820269" rtl="0" eaLnBrk="1" latinLnBrk="0" hangingPunct="1">
        <a:defRPr sz="1600" kern="1200">
          <a:solidFill>
            <a:schemeClr val="tx1"/>
          </a:solidFill>
          <a:latin typeface="+mn-lt"/>
          <a:ea typeface="+mn-ea"/>
          <a:cs typeface="+mn-cs"/>
        </a:defRPr>
      </a:lvl6pPr>
      <a:lvl7pPr marL="2460804" algn="l" defTabSz="820269" rtl="0" eaLnBrk="1" latinLnBrk="0" hangingPunct="1">
        <a:defRPr sz="1600" kern="1200">
          <a:solidFill>
            <a:schemeClr val="tx1"/>
          </a:solidFill>
          <a:latin typeface="+mn-lt"/>
          <a:ea typeface="+mn-ea"/>
          <a:cs typeface="+mn-cs"/>
        </a:defRPr>
      </a:lvl7pPr>
      <a:lvl8pPr marL="2870939" algn="l" defTabSz="820269" rtl="0" eaLnBrk="1" latinLnBrk="0" hangingPunct="1">
        <a:defRPr sz="1600" kern="1200">
          <a:solidFill>
            <a:schemeClr val="tx1"/>
          </a:solidFill>
          <a:latin typeface="+mn-lt"/>
          <a:ea typeface="+mn-ea"/>
          <a:cs typeface="+mn-cs"/>
        </a:defRPr>
      </a:lvl8pPr>
      <a:lvl9pPr marL="3281073" algn="l" defTabSz="82026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transparency.org/whatwedo/pub/business_principles_for_countering_bribery" TargetMode="External"/><Relationship Id="rId13" Type="http://schemas.openxmlformats.org/officeDocument/2006/relationships/hyperlink" Target="http://www.justice.gov/criminal/fraud/fcpa/" TargetMode="External"/><Relationship Id="rId3" Type="http://schemas.openxmlformats.org/officeDocument/2006/relationships/hyperlink" Target="http://www.u4.no/" TargetMode="External"/><Relationship Id="rId7" Type="http://schemas.openxmlformats.org/officeDocument/2006/relationships/hyperlink" Target="http://www.virksomhedsadfaerd.dk/oecd-retningslinjer" TargetMode="External"/><Relationship Id="rId12" Type="http://schemas.openxmlformats.org/officeDocument/2006/relationships/hyperlink" Target="http://www.transparency.gl/" TargetMode="External"/><Relationship Id="rId2" Type="http://schemas.openxmlformats.org/officeDocument/2006/relationships/hyperlink" Target="http://www.cmi.no/" TargetMode="External"/><Relationship Id="rId1" Type="http://schemas.openxmlformats.org/officeDocument/2006/relationships/slideLayout" Target="../slideLayouts/slideLayout2.xml"/><Relationship Id="rId6" Type="http://schemas.openxmlformats.org/officeDocument/2006/relationships/hyperlink" Target="http://www.unodc.org/unodc/en/treaties/CAC/" TargetMode="External"/><Relationship Id="rId11" Type="http://schemas.openxmlformats.org/officeDocument/2006/relationships/hyperlink" Target="http://www.transparency.org.uk/our-work/bribery-act" TargetMode="External"/><Relationship Id="rId5" Type="http://schemas.openxmlformats.org/officeDocument/2006/relationships/hyperlink" Target="http://www.unglobalcompact.org/index.html" TargetMode="External"/><Relationship Id="rId10" Type="http://schemas.openxmlformats.org/officeDocument/2006/relationships/hyperlink" Target="http://www.transparency.org/whatwedo/pub/global_corruption_report_2009" TargetMode="External"/><Relationship Id="rId4" Type="http://schemas.openxmlformats.org/officeDocument/2006/relationships/hyperlink" Target="http://www.csrkompasset.dk/" TargetMode="External"/><Relationship Id="rId9" Type="http://schemas.openxmlformats.org/officeDocument/2006/relationships/hyperlink" Target="http://bpi.transparency.org/bpi2011/" TargetMode="External"/><Relationship Id="rId14" Type="http://schemas.openxmlformats.org/officeDocument/2006/relationships/hyperlink" Target="http://www.weforum.org/issues/partnering-against-corruption-initiativ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1143000" y="2886075"/>
            <a:ext cx="6524625" cy="327025"/>
          </a:xfrm>
        </p:spPr>
        <p:txBody>
          <a:bodyPr/>
          <a:lstStyle/>
          <a:p>
            <a:pPr eaLnBrk="1" hangingPunct="1"/>
            <a:r>
              <a:rPr lang="da-DK">
                <a:latin typeface="Calibri" pitchFamily="34" charset="0"/>
              </a:rPr>
              <a:t>Transparency International Greenland</a:t>
            </a:r>
          </a:p>
        </p:txBody>
      </p:sp>
      <p:sp>
        <p:nvSpPr>
          <p:cNvPr id="10242" name="Subtitle 2"/>
          <p:cNvSpPr>
            <a:spLocks noGrp="1"/>
          </p:cNvSpPr>
          <p:nvPr>
            <p:ph type="subTitle" idx="1"/>
          </p:nvPr>
        </p:nvSpPr>
        <p:spPr>
          <a:xfrm>
            <a:off x="623888" y="6149975"/>
            <a:ext cx="4740275" cy="303213"/>
          </a:xfrm>
        </p:spPr>
        <p:txBody>
          <a:bodyPr/>
          <a:lstStyle/>
          <a:p>
            <a:pPr eaLnBrk="1" hangingPunct="1">
              <a:lnSpc>
                <a:spcPts val="2000"/>
              </a:lnSpc>
            </a:pPr>
            <a:r>
              <a:rPr lang="da-DK"/>
              <a:t>December 2013</a:t>
            </a:r>
          </a:p>
        </p:txBody>
      </p:sp>
      <p:sp>
        <p:nvSpPr>
          <p:cNvPr id="10243" name="Text Placeholder 3"/>
          <p:cNvSpPr>
            <a:spLocks noGrp="1"/>
          </p:cNvSpPr>
          <p:nvPr>
            <p:ph type="body" sz="quarter" idx="10"/>
          </p:nvPr>
        </p:nvSpPr>
        <p:spPr>
          <a:xfrm>
            <a:off x="1116013" y="3357563"/>
            <a:ext cx="6884987" cy="358775"/>
          </a:xfrm>
        </p:spPr>
        <p:txBody>
          <a:bodyPr/>
          <a:lstStyle/>
          <a:p>
            <a:pPr eaLnBrk="1" hangingPunct="1">
              <a:spcAft>
                <a:spcPct val="0"/>
              </a:spcAft>
            </a:pPr>
            <a:r>
              <a:rPr lang="da-DK" sz="2800" smtClean="0">
                <a:solidFill>
                  <a:srgbClr val="28AADA"/>
                </a:solidFill>
                <a:latin typeface="Calibri" pitchFamily="34" charset="0"/>
              </a:rPr>
              <a:t>Peqquserlulluni iluanaarniarnermik akiuineq</a:t>
            </a:r>
          </a:p>
        </p:txBody>
      </p:sp>
      <p:sp>
        <p:nvSpPr>
          <p:cNvPr id="5" name="Oval billedforklaring 4"/>
          <p:cNvSpPr/>
          <p:nvPr/>
        </p:nvSpPr>
        <p:spPr>
          <a:xfrm>
            <a:off x="1403350" y="1844675"/>
            <a:ext cx="1477963" cy="820738"/>
          </a:xfrm>
          <a:prstGeom prst="wedgeEllipseCallout">
            <a:avLst/>
          </a:prstGeom>
          <a:solidFill>
            <a:schemeClr val="accent5">
              <a:lumMod val="60000"/>
              <a:lumOff val="40000"/>
            </a:schemeClr>
          </a:solidFill>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da-DK"/>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395288" y="1482998"/>
            <a:ext cx="4321175" cy="5186362"/>
          </a:xfrm>
        </p:spPr>
        <p:txBody>
          <a:bodyPr/>
          <a:lstStyle/>
          <a:p>
            <a:pPr defTabSz="912813"/>
            <a:r>
              <a:rPr lang="da-DK" sz="1600" dirty="0" err="1" smtClean="0"/>
              <a:t>Soqutigisanik</a:t>
            </a:r>
            <a:r>
              <a:rPr lang="da-DK" sz="1600" dirty="0" smtClean="0"/>
              <a:t> </a:t>
            </a:r>
            <a:r>
              <a:rPr lang="da-DK" sz="1600" dirty="0" err="1" smtClean="0"/>
              <a:t>aporaattoorneq</a:t>
            </a:r>
            <a:r>
              <a:rPr lang="da-DK" sz="1600" dirty="0" smtClean="0"/>
              <a:t> </a:t>
            </a:r>
            <a:r>
              <a:rPr lang="da-DK" sz="1600" dirty="0" err="1" smtClean="0"/>
              <a:t>pisarpoq</a:t>
            </a:r>
            <a:r>
              <a:rPr lang="da-DK" sz="1600" dirty="0" smtClean="0"/>
              <a:t>, </a:t>
            </a:r>
            <a:r>
              <a:rPr lang="da-DK" sz="1600" dirty="0" err="1" smtClean="0"/>
              <a:t>nammineq</a:t>
            </a:r>
            <a:r>
              <a:rPr lang="da-DK" sz="1600" dirty="0" smtClean="0"/>
              <a:t> </a:t>
            </a:r>
            <a:r>
              <a:rPr lang="da-DK" sz="1600" dirty="0" err="1" smtClean="0"/>
              <a:t>inuttut</a:t>
            </a:r>
            <a:r>
              <a:rPr lang="da-DK" sz="1600" dirty="0" smtClean="0"/>
              <a:t> </a:t>
            </a:r>
            <a:r>
              <a:rPr lang="da-DK" sz="1600" dirty="0" err="1" smtClean="0"/>
              <a:t>soqutigisat</a:t>
            </a:r>
            <a:r>
              <a:rPr lang="da-DK" sz="1600" dirty="0" smtClean="0"/>
              <a:t> </a:t>
            </a:r>
            <a:r>
              <a:rPr lang="da-DK" sz="1600" dirty="0" err="1" smtClean="0"/>
              <a:t>suliffeqarfiup</a:t>
            </a:r>
            <a:r>
              <a:rPr lang="da-DK" sz="1600" dirty="0" smtClean="0"/>
              <a:t> </a:t>
            </a:r>
            <a:r>
              <a:rPr lang="da-DK" sz="1600" dirty="0" err="1" smtClean="0"/>
              <a:t>soqutigisaanit</a:t>
            </a:r>
            <a:r>
              <a:rPr lang="da-DK" sz="1600" dirty="0" smtClean="0"/>
              <a:t> </a:t>
            </a:r>
            <a:r>
              <a:rPr lang="da-DK" sz="1600" dirty="0" err="1" smtClean="0"/>
              <a:t>salliutinneqaraangata</a:t>
            </a:r>
            <a:r>
              <a:rPr lang="da-DK" sz="1600" dirty="0" smtClean="0"/>
              <a:t>. </a:t>
            </a:r>
          </a:p>
          <a:p>
            <a:pPr defTabSz="912813"/>
            <a:endParaRPr lang="da-DK" sz="1600" dirty="0" smtClean="0"/>
          </a:p>
          <a:p>
            <a:pPr defTabSz="912813"/>
            <a:r>
              <a:rPr lang="da-DK" sz="1600" dirty="0" err="1" smtClean="0"/>
              <a:t>Aamma</a:t>
            </a:r>
            <a:r>
              <a:rPr lang="da-DK" sz="1600" dirty="0" smtClean="0"/>
              <a:t> </a:t>
            </a:r>
            <a:r>
              <a:rPr lang="da-DK" sz="1600" dirty="0" err="1" smtClean="0"/>
              <a:t>qanitanik</a:t>
            </a:r>
            <a:r>
              <a:rPr lang="da-DK" sz="1600" dirty="0" smtClean="0"/>
              <a:t> </a:t>
            </a:r>
            <a:r>
              <a:rPr lang="da-DK" sz="1600" dirty="0" err="1" smtClean="0"/>
              <a:t>salliutitsineq</a:t>
            </a:r>
            <a:r>
              <a:rPr lang="da-DK" sz="1600" dirty="0" smtClean="0"/>
              <a:t>  </a:t>
            </a:r>
            <a:r>
              <a:rPr lang="da-DK" sz="1600" dirty="0" err="1" smtClean="0"/>
              <a:t>atuuttarpoq</a:t>
            </a:r>
            <a:r>
              <a:rPr lang="da-DK" sz="1600" dirty="0" smtClean="0"/>
              <a:t> </a:t>
            </a:r>
            <a:r>
              <a:rPr lang="da-DK" sz="1600" dirty="0" err="1" smtClean="0"/>
              <a:t>atorfinitsitsinerni</a:t>
            </a:r>
            <a:r>
              <a:rPr lang="da-DK" sz="1600" dirty="0" smtClean="0"/>
              <a:t> </a:t>
            </a:r>
            <a:r>
              <a:rPr lang="da-DK" sz="1600" dirty="0" err="1" smtClean="0"/>
              <a:t>imaluunniit</a:t>
            </a:r>
            <a:r>
              <a:rPr lang="da-DK" sz="1600" dirty="0" smtClean="0"/>
              <a:t> </a:t>
            </a:r>
            <a:r>
              <a:rPr lang="da-DK" sz="1600" dirty="0" err="1" smtClean="0"/>
              <a:t>suliffeqarfimmi</a:t>
            </a:r>
            <a:r>
              <a:rPr lang="da-DK" sz="1600" dirty="0" smtClean="0"/>
              <a:t> </a:t>
            </a:r>
            <a:r>
              <a:rPr lang="da-DK" sz="1600" dirty="0" err="1" smtClean="0"/>
              <a:t>ajunngitsorsiassiinerni</a:t>
            </a:r>
            <a:r>
              <a:rPr lang="da-DK" sz="1600" dirty="0" smtClean="0"/>
              <a:t> </a:t>
            </a:r>
            <a:r>
              <a:rPr lang="da-DK" sz="1600" dirty="0" err="1" smtClean="0"/>
              <a:t>ilaquttat</a:t>
            </a:r>
            <a:r>
              <a:rPr lang="da-DK" sz="1600" dirty="0" smtClean="0"/>
              <a:t>, </a:t>
            </a:r>
            <a:r>
              <a:rPr lang="da-DK" sz="1600" dirty="0" err="1" smtClean="0"/>
              <a:t>ikinngutit</a:t>
            </a:r>
            <a:r>
              <a:rPr lang="da-DK" sz="1600" dirty="0" smtClean="0"/>
              <a:t> </a:t>
            </a:r>
            <a:r>
              <a:rPr lang="da-DK" sz="1600" dirty="0" err="1" smtClean="0"/>
              <a:t>nalunngisalluunnit</a:t>
            </a:r>
            <a:r>
              <a:rPr lang="da-DK" sz="1600" dirty="0" smtClean="0"/>
              <a:t> </a:t>
            </a:r>
            <a:r>
              <a:rPr lang="da-DK" sz="1600" dirty="0" err="1" smtClean="0"/>
              <a:t>allanut</a:t>
            </a:r>
            <a:r>
              <a:rPr lang="da-DK" sz="1600" dirty="0" smtClean="0"/>
              <a:t> </a:t>
            </a:r>
            <a:r>
              <a:rPr lang="da-DK" sz="1600" dirty="0" err="1" smtClean="0"/>
              <a:t>naleqqiullugit</a:t>
            </a:r>
            <a:r>
              <a:rPr lang="da-DK" sz="1600" dirty="0" smtClean="0"/>
              <a:t> </a:t>
            </a:r>
            <a:r>
              <a:rPr lang="da-DK" sz="1600" dirty="0" err="1" smtClean="0"/>
              <a:t>pitsaanerusumik</a:t>
            </a:r>
            <a:r>
              <a:rPr lang="da-DK" sz="1600" dirty="0" smtClean="0"/>
              <a:t> </a:t>
            </a:r>
            <a:r>
              <a:rPr lang="da-DK" sz="1600" dirty="0" err="1" smtClean="0"/>
              <a:t>pineqaraangata</a:t>
            </a:r>
            <a:r>
              <a:rPr lang="da-DK" sz="1600" dirty="0" smtClean="0"/>
              <a:t>.</a:t>
            </a:r>
          </a:p>
          <a:p>
            <a:pPr defTabSz="912813"/>
            <a:endParaRPr lang="da-DK" sz="1600" dirty="0" smtClean="0"/>
          </a:p>
        </p:txBody>
      </p:sp>
      <p:sp>
        <p:nvSpPr>
          <p:cNvPr id="21506" name="Title 2"/>
          <p:cNvSpPr>
            <a:spLocks noGrp="1"/>
          </p:cNvSpPr>
          <p:nvPr>
            <p:ph type="title"/>
          </p:nvPr>
        </p:nvSpPr>
        <p:spPr>
          <a:xfrm>
            <a:off x="395288" y="442466"/>
            <a:ext cx="8353425" cy="826294"/>
          </a:xfrm>
        </p:spPr>
        <p:txBody>
          <a:bodyPr/>
          <a:lstStyle/>
          <a:p>
            <a:pPr eaLnBrk="1" hangingPunct="1">
              <a:lnSpc>
                <a:spcPct val="90000"/>
              </a:lnSpc>
            </a:pPr>
            <a:r>
              <a:rPr lang="da-DK" dirty="0" smtClean="0"/>
              <a:t>SOQUTIGISANIK APORAATTOORNEQ  QANITANILLU SALLIUTITSINEQ</a:t>
            </a:r>
          </a:p>
        </p:txBody>
      </p:sp>
      <p:pic>
        <p:nvPicPr>
          <p:cNvPr id="21507" name="Picture 2"/>
          <p:cNvPicPr>
            <a:picLocks noChangeAspect="1" noChangeArrowheads="1"/>
          </p:cNvPicPr>
          <p:nvPr/>
        </p:nvPicPr>
        <p:blipFill>
          <a:blip r:embed="rId2"/>
          <a:srcRect/>
          <a:stretch>
            <a:fillRect/>
          </a:stretch>
        </p:blipFill>
        <p:spPr bwMode="auto">
          <a:xfrm>
            <a:off x="5656659" y="1534368"/>
            <a:ext cx="237172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4580086"/>
            <a:ext cx="8353425" cy="144120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nchor="ctr"/>
          <a:lstStyle/>
          <a:p>
            <a:pPr>
              <a:defRPr/>
            </a:pPr>
            <a:r>
              <a:rPr lang="da-DK" b="1" dirty="0">
                <a:solidFill>
                  <a:schemeClr val="tx1"/>
                </a:solidFill>
                <a:cs typeface="Arial" charset="0"/>
              </a:rPr>
              <a:t>APEQQUT OQALLISIGISASSAQ</a:t>
            </a:r>
          </a:p>
          <a:p>
            <a:pPr>
              <a:spcBef>
                <a:spcPts val="600"/>
              </a:spcBef>
              <a:buFont typeface="Arial" charset="0"/>
              <a:buChar char="•"/>
              <a:defRPr/>
            </a:pPr>
            <a:r>
              <a:rPr lang="da-DK" i="1" dirty="0" smtClean="0">
                <a:solidFill>
                  <a:srgbClr val="000000"/>
                </a:solidFill>
                <a:cs typeface="Arial" charset="0"/>
              </a:rPr>
              <a:t> </a:t>
            </a:r>
            <a:r>
              <a:rPr lang="da-DK" i="1" dirty="0" err="1" smtClean="0">
                <a:solidFill>
                  <a:srgbClr val="000000"/>
                </a:solidFill>
                <a:cs typeface="Arial" charset="0"/>
              </a:rPr>
              <a:t>Taama</a:t>
            </a:r>
            <a:r>
              <a:rPr lang="da-DK" i="1" dirty="0" smtClean="0">
                <a:solidFill>
                  <a:srgbClr val="000000"/>
                </a:solidFill>
                <a:cs typeface="Arial" charset="0"/>
              </a:rPr>
              <a:t> </a:t>
            </a:r>
            <a:r>
              <a:rPr lang="da-DK" i="1" dirty="0" err="1" smtClean="0">
                <a:solidFill>
                  <a:srgbClr val="000000"/>
                </a:solidFill>
                <a:cs typeface="Arial" charset="0"/>
              </a:rPr>
              <a:t>ittumik</a:t>
            </a:r>
            <a:r>
              <a:rPr lang="da-DK" i="1" dirty="0" smtClean="0">
                <a:solidFill>
                  <a:srgbClr val="000000"/>
                </a:solidFill>
                <a:cs typeface="Arial" charset="0"/>
              </a:rPr>
              <a:t> </a:t>
            </a:r>
            <a:r>
              <a:rPr lang="da-DK" i="1" dirty="0" err="1" smtClean="0">
                <a:solidFill>
                  <a:srgbClr val="000000"/>
                </a:solidFill>
                <a:cs typeface="Arial" charset="0"/>
              </a:rPr>
              <a:t>pisoqarnera</a:t>
            </a:r>
            <a:r>
              <a:rPr lang="da-DK" i="1" dirty="0" smtClean="0">
                <a:solidFill>
                  <a:srgbClr val="000000"/>
                </a:solidFill>
                <a:cs typeface="Arial" charset="0"/>
              </a:rPr>
              <a:t> </a:t>
            </a:r>
            <a:r>
              <a:rPr lang="da-DK" i="1" dirty="0" err="1">
                <a:solidFill>
                  <a:srgbClr val="000000"/>
                </a:solidFill>
                <a:cs typeface="Arial" charset="0"/>
              </a:rPr>
              <a:t>Hansinep</a:t>
            </a:r>
            <a:r>
              <a:rPr lang="da-DK" i="1" dirty="0">
                <a:solidFill>
                  <a:srgbClr val="000000"/>
                </a:solidFill>
                <a:cs typeface="Arial" charset="0"/>
              </a:rPr>
              <a:t> </a:t>
            </a:r>
            <a:r>
              <a:rPr lang="da-DK" i="1" dirty="0" err="1">
                <a:solidFill>
                  <a:srgbClr val="000000"/>
                </a:solidFill>
                <a:cs typeface="Arial" charset="0"/>
              </a:rPr>
              <a:t>qanoq</a:t>
            </a:r>
            <a:r>
              <a:rPr lang="da-DK" i="1" dirty="0">
                <a:solidFill>
                  <a:srgbClr val="000000"/>
                </a:solidFill>
                <a:cs typeface="Arial" charset="0"/>
              </a:rPr>
              <a:t> </a:t>
            </a:r>
            <a:r>
              <a:rPr lang="da-DK" i="1" dirty="0" err="1" smtClean="0">
                <a:solidFill>
                  <a:srgbClr val="000000"/>
                </a:solidFill>
                <a:cs typeface="Arial" charset="0"/>
              </a:rPr>
              <a:t>iliuuseqarfigissavaa</a:t>
            </a:r>
            <a:r>
              <a:rPr lang="da-DK" i="1" dirty="0" smtClean="0">
                <a:solidFill>
                  <a:srgbClr val="000000"/>
                </a:solidFill>
                <a:cs typeface="Arial" charset="0"/>
              </a:rPr>
              <a:t>?</a:t>
            </a:r>
            <a:endParaRPr lang="da-DK" i="1" dirty="0">
              <a:solidFill>
                <a:srgbClr val="000000"/>
              </a:solidFill>
              <a:cs typeface="Arial" charset="0"/>
            </a:endParaRPr>
          </a:p>
        </p:txBody>
      </p:sp>
      <p:sp>
        <p:nvSpPr>
          <p:cNvPr id="22530" name="Content Placeholder 1"/>
          <p:cNvSpPr>
            <a:spLocks noGrp="1"/>
          </p:cNvSpPr>
          <p:nvPr>
            <p:ph idx="1"/>
          </p:nvPr>
        </p:nvSpPr>
        <p:spPr>
          <a:xfrm>
            <a:off x="395288" y="1267519"/>
            <a:ext cx="8353425" cy="2881562"/>
          </a:xfrm>
        </p:spPr>
        <p:txBody>
          <a:bodyPr/>
          <a:lstStyle/>
          <a:p>
            <a:pPr defTabSz="912813"/>
            <a:r>
              <a:rPr lang="da-DK" sz="1600" dirty="0" err="1" smtClean="0"/>
              <a:t>Cleaning</a:t>
            </a:r>
            <a:r>
              <a:rPr lang="da-DK" sz="1600" dirty="0" smtClean="0"/>
              <a:t> Greenland </a:t>
            </a:r>
            <a:r>
              <a:rPr lang="da-DK" sz="1600" dirty="0" err="1" smtClean="0"/>
              <a:t>Sisimiuni</a:t>
            </a:r>
            <a:r>
              <a:rPr lang="da-DK" sz="1600" dirty="0" smtClean="0"/>
              <a:t> </a:t>
            </a:r>
            <a:r>
              <a:rPr lang="da-DK" sz="1600" dirty="0" err="1" smtClean="0"/>
              <a:t>allaffimminut</a:t>
            </a:r>
            <a:r>
              <a:rPr lang="da-DK" sz="1600" dirty="0" smtClean="0"/>
              <a:t> </a:t>
            </a:r>
            <a:r>
              <a:rPr lang="da-DK" sz="1600" dirty="0" err="1" smtClean="0"/>
              <a:t>allaffimmi</a:t>
            </a:r>
            <a:r>
              <a:rPr lang="da-DK" sz="1600" dirty="0" smtClean="0"/>
              <a:t> </a:t>
            </a:r>
            <a:r>
              <a:rPr lang="da-DK" sz="1600" dirty="0" err="1" smtClean="0"/>
              <a:t>suleqatigiinnik</a:t>
            </a:r>
            <a:r>
              <a:rPr lang="da-DK" sz="1600" dirty="0" smtClean="0"/>
              <a:t> </a:t>
            </a:r>
            <a:r>
              <a:rPr lang="da-DK" sz="1600" dirty="0" err="1" smtClean="0"/>
              <a:t>aqutsisussamik</a:t>
            </a:r>
            <a:r>
              <a:rPr lang="da-DK" sz="1600" dirty="0" smtClean="0"/>
              <a:t>  </a:t>
            </a:r>
            <a:r>
              <a:rPr lang="da-DK" sz="1600" dirty="0" err="1" smtClean="0"/>
              <a:t>atorfinitsitsisussaavoq</a:t>
            </a:r>
            <a:r>
              <a:rPr lang="da-DK" sz="1600" dirty="0" smtClean="0"/>
              <a:t>. </a:t>
            </a:r>
            <a:r>
              <a:rPr lang="da-DK" sz="1600" dirty="0" err="1" smtClean="0"/>
              <a:t>Atorfik</a:t>
            </a:r>
            <a:r>
              <a:rPr lang="da-DK" sz="1600" dirty="0" smtClean="0"/>
              <a:t> </a:t>
            </a:r>
            <a:r>
              <a:rPr lang="da-DK" sz="1600" dirty="0" err="1" smtClean="0"/>
              <a:t>taanna</a:t>
            </a:r>
            <a:r>
              <a:rPr lang="da-DK" sz="1600" dirty="0" smtClean="0"/>
              <a:t> </a:t>
            </a:r>
            <a:r>
              <a:rPr lang="da-DK" sz="1600" dirty="0" err="1" smtClean="0"/>
              <a:t>pilerigineqarluarpoq</a:t>
            </a:r>
            <a:r>
              <a:rPr lang="da-DK" sz="1600" dirty="0" smtClean="0"/>
              <a:t>, </a:t>
            </a:r>
            <a:r>
              <a:rPr lang="da-DK" sz="1600" dirty="0" err="1" smtClean="0"/>
              <a:t>qinnuteqaatillu</a:t>
            </a:r>
            <a:r>
              <a:rPr lang="da-DK" sz="1600" dirty="0" smtClean="0"/>
              <a:t> 20-it </a:t>
            </a:r>
            <a:r>
              <a:rPr lang="da-DK" sz="1600" dirty="0" err="1" smtClean="0"/>
              <a:t>sinnerlugit</a:t>
            </a:r>
            <a:r>
              <a:rPr lang="da-DK" sz="1600" dirty="0" smtClean="0"/>
              <a:t> </a:t>
            </a:r>
            <a:r>
              <a:rPr lang="da-DK" sz="1600" dirty="0" err="1" smtClean="0"/>
              <a:t>takkupput</a:t>
            </a:r>
            <a:r>
              <a:rPr lang="da-DK" sz="1600" dirty="0" smtClean="0"/>
              <a:t>. </a:t>
            </a:r>
            <a:r>
              <a:rPr lang="da-DK" sz="1600" dirty="0" err="1" smtClean="0"/>
              <a:t>Aalajangerneqarpoq</a:t>
            </a:r>
            <a:r>
              <a:rPr lang="da-DK" sz="1600" dirty="0" smtClean="0"/>
              <a:t> </a:t>
            </a:r>
            <a:r>
              <a:rPr lang="da-DK" sz="1600" dirty="0" err="1" smtClean="0"/>
              <a:t>qinnuteqartunit</a:t>
            </a:r>
            <a:r>
              <a:rPr lang="da-DK" sz="1600" dirty="0" smtClean="0"/>
              <a:t> tallimat </a:t>
            </a:r>
            <a:r>
              <a:rPr lang="da-DK" sz="1600" dirty="0" err="1" smtClean="0"/>
              <a:t>oqaloqatigineqarnissamut</a:t>
            </a:r>
            <a:r>
              <a:rPr lang="da-DK" sz="1600" dirty="0" smtClean="0"/>
              <a:t>  </a:t>
            </a:r>
            <a:r>
              <a:rPr lang="da-DK" sz="1600" dirty="0" err="1" smtClean="0"/>
              <a:t>aggersarneqassasut</a:t>
            </a:r>
            <a:r>
              <a:rPr lang="da-DK" sz="1600" dirty="0" smtClean="0"/>
              <a:t>. </a:t>
            </a:r>
            <a:r>
              <a:rPr lang="da-DK" sz="1600" dirty="0" err="1" smtClean="0"/>
              <a:t>Aalajangersaavigineqareersimavoq</a:t>
            </a:r>
            <a:r>
              <a:rPr lang="da-DK" sz="1600" dirty="0" smtClean="0"/>
              <a:t>, </a:t>
            </a:r>
            <a:r>
              <a:rPr lang="da-DK" sz="1600" dirty="0" err="1" smtClean="0"/>
              <a:t>inuk</a:t>
            </a:r>
            <a:r>
              <a:rPr lang="da-DK" sz="1600" dirty="0" smtClean="0"/>
              <a:t> </a:t>
            </a:r>
            <a:r>
              <a:rPr lang="da-DK" sz="1600" dirty="0" err="1" smtClean="0"/>
              <a:t>qanoq</a:t>
            </a:r>
            <a:r>
              <a:rPr lang="da-DK" sz="1600" dirty="0" smtClean="0"/>
              <a:t> </a:t>
            </a:r>
            <a:r>
              <a:rPr lang="da-DK" sz="1600" dirty="0" err="1" smtClean="0"/>
              <a:t>ittoq</a:t>
            </a:r>
            <a:r>
              <a:rPr lang="da-DK" sz="1600" dirty="0" smtClean="0"/>
              <a:t> </a:t>
            </a:r>
            <a:r>
              <a:rPr lang="da-DK" sz="1600" dirty="0" err="1" smtClean="0"/>
              <a:t>atorfinitsinneqarusunnerunersoq</a:t>
            </a:r>
            <a:r>
              <a:rPr lang="da-DK" sz="1600" dirty="0" smtClean="0"/>
              <a:t>. </a:t>
            </a:r>
          </a:p>
          <a:p>
            <a:pPr defTabSz="912813"/>
            <a:endParaRPr lang="da-DK" sz="1600" dirty="0" smtClean="0"/>
          </a:p>
          <a:p>
            <a:pPr defTabSz="912813"/>
            <a:r>
              <a:rPr lang="da-DK" sz="1600" dirty="0" err="1" smtClean="0"/>
              <a:t>Tatigisaalluni</a:t>
            </a:r>
            <a:r>
              <a:rPr lang="da-DK" sz="1600" dirty="0" smtClean="0"/>
              <a:t> </a:t>
            </a:r>
            <a:r>
              <a:rPr lang="da-DK" sz="1600" dirty="0" err="1" smtClean="0"/>
              <a:t>sulisuusoq</a:t>
            </a:r>
            <a:r>
              <a:rPr lang="da-DK" sz="1600" dirty="0" smtClean="0"/>
              <a:t> Hansine Motzfeldt </a:t>
            </a:r>
            <a:r>
              <a:rPr lang="da-DK" sz="1600" dirty="0" err="1" smtClean="0"/>
              <a:t>pisinnaatitaaffilerneqarpoq</a:t>
            </a:r>
            <a:r>
              <a:rPr lang="da-DK" sz="1600" dirty="0" smtClean="0"/>
              <a:t> </a:t>
            </a:r>
            <a:r>
              <a:rPr lang="da-DK" sz="1600" dirty="0" err="1" smtClean="0"/>
              <a:t>qinnuteqartut</a:t>
            </a:r>
            <a:r>
              <a:rPr lang="da-DK" sz="1600" dirty="0" smtClean="0"/>
              <a:t> </a:t>
            </a:r>
            <a:r>
              <a:rPr lang="da-DK" sz="1600" dirty="0" err="1" smtClean="0"/>
              <a:t>akornanni</a:t>
            </a:r>
            <a:r>
              <a:rPr lang="da-DK" sz="1600" dirty="0" smtClean="0"/>
              <a:t> </a:t>
            </a:r>
            <a:r>
              <a:rPr lang="da-DK" sz="1600" dirty="0" err="1" smtClean="0"/>
              <a:t>inunnik</a:t>
            </a:r>
            <a:r>
              <a:rPr lang="da-DK" sz="1600" dirty="0"/>
              <a:t> </a:t>
            </a:r>
            <a:r>
              <a:rPr lang="da-DK" sz="1600" dirty="0" err="1" smtClean="0"/>
              <a:t>tallimanik</a:t>
            </a:r>
            <a:r>
              <a:rPr lang="da-DK" sz="1600" dirty="0" smtClean="0"/>
              <a:t> </a:t>
            </a:r>
            <a:r>
              <a:rPr lang="da-DK" sz="1600" dirty="0" err="1" smtClean="0"/>
              <a:t>oqaloqatigineqartussanik</a:t>
            </a:r>
            <a:r>
              <a:rPr lang="da-DK" sz="1600" dirty="0" smtClean="0"/>
              <a:t> </a:t>
            </a:r>
            <a:r>
              <a:rPr lang="da-DK" sz="1600" dirty="0" err="1" smtClean="0"/>
              <a:t>innersuussuteqarnissamut</a:t>
            </a:r>
            <a:r>
              <a:rPr lang="da-DK" sz="1600" dirty="0" smtClean="0"/>
              <a:t>. </a:t>
            </a:r>
            <a:r>
              <a:rPr lang="da-DK" sz="1600" dirty="0" err="1" smtClean="0"/>
              <a:t>Qinnuteqartut</a:t>
            </a:r>
            <a:r>
              <a:rPr lang="da-DK" sz="1600" dirty="0" smtClean="0"/>
              <a:t> tallimat </a:t>
            </a:r>
            <a:r>
              <a:rPr lang="da-DK" sz="1600" dirty="0" err="1" smtClean="0"/>
              <a:t>oqaloqatigineqarnissamut</a:t>
            </a:r>
            <a:r>
              <a:rPr lang="da-DK" sz="1600" dirty="0" smtClean="0"/>
              <a:t> </a:t>
            </a:r>
            <a:r>
              <a:rPr lang="da-DK" sz="1600" dirty="0" err="1" smtClean="0"/>
              <a:t>piukkunnarnerpaatut</a:t>
            </a:r>
            <a:r>
              <a:rPr lang="da-DK" sz="1600" dirty="0" smtClean="0"/>
              <a:t> </a:t>
            </a:r>
            <a:r>
              <a:rPr lang="da-DK" sz="1600" dirty="0" err="1" smtClean="0"/>
              <a:t>isigisani</a:t>
            </a:r>
            <a:r>
              <a:rPr lang="da-DK" sz="1600" dirty="0" smtClean="0"/>
              <a:t> </a:t>
            </a:r>
            <a:r>
              <a:rPr lang="da-DK" sz="1600" dirty="0" err="1" smtClean="0"/>
              <a:t>Hansinep</a:t>
            </a:r>
            <a:r>
              <a:rPr lang="da-DK" sz="1600" dirty="0" smtClean="0"/>
              <a:t> </a:t>
            </a:r>
            <a:r>
              <a:rPr lang="da-DK" sz="1600" dirty="0" err="1" smtClean="0"/>
              <a:t>toqqarpai</a:t>
            </a:r>
            <a:r>
              <a:rPr lang="da-DK" sz="1600" dirty="0" smtClean="0"/>
              <a:t>. </a:t>
            </a:r>
            <a:r>
              <a:rPr lang="da-DK" sz="1600" dirty="0" err="1" smtClean="0"/>
              <a:t>Taakku</a:t>
            </a:r>
            <a:r>
              <a:rPr lang="da-DK" sz="1600" dirty="0" smtClean="0"/>
              <a:t> </a:t>
            </a:r>
            <a:r>
              <a:rPr lang="da-DK" sz="1600" dirty="0" err="1" smtClean="0"/>
              <a:t>akornanniippoq</a:t>
            </a:r>
            <a:r>
              <a:rPr lang="da-DK" sz="1600" dirty="0" smtClean="0"/>
              <a:t> </a:t>
            </a:r>
            <a:r>
              <a:rPr lang="da-DK" sz="1600" dirty="0" err="1" smtClean="0"/>
              <a:t>Hansinep</a:t>
            </a:r>
            <a:r>
              <a:rPr lang="da-DK" sz="1600" dirty="0" smtClean="0"/>
              <a:t> </a:t>
            </a:r>
            <a:r>
              <a:rPr lang="da-DK" sz="1600" dirty="0" err="1" smtClean="0"/>
              <a:t>ikinngutigilluagaa</a:t>
            </a:r>
            <a:r>
              <a:rPr lang="da-DK" sz="1600" dirty="0" smtClean="0"/>
              <a:t> </a:t>
            </a:r>
            <a:r>
              <a:rPr lang="da-DK" sz="1600" dirty="0" err="1" smtClean="0"/>
              <a:t>Maliina</a:t>
            </a:r>
            <a:r>
              <a:rPr lang="da-DK" sz="1600" dirty="0" smtClean="0"/>
              <a:t>, </a:t>
            </a:r>
            <a:r>
              <a:rPr lang="da-DK" sz="1600" dirty="0" err="1" smtClean="0"/>
              <a:t>Hansinep</a:t>
            </a:r>
            <a:r>
              <a:rPr lang="da-DK" sz="1600" dirty="0" smtClean="0"/>
              <a:t> </a:t>
            </a:r>
            <a:r>
              <a:rPr lang="da-DK" sz="1600" dirty="0" err="1" smtClean="0"/>
              <a:t>anaaananngorlaaqatigiinni</a:t>
            </a:r>
            <a:r>
              <a:rPr lang="da-DK" sz="1600" dirty="0" smtClean="0"/>
              <a:t> </a:t>
            </a:r>
            <a:r>
              <a:rPr lang="da-DK" sz="1600" dirty="0" err="1" smtClean="0"/>
              <a:t>naapittagaa</a:t>
            </a:r>
            <a:r>
              <a:rPr lang="da-DK" sz="1600" dirty="0" smtClean="0"/>
              <a:t>.</a:t>
            </a:r>
          </a:p>
          <a:p>
            <a:pPr defTabSz="912813"/>
            <a:endParaRPr lang="da-DK" sz="1600" i="1" dirty="0" smtClean="0"/>
          </a:p>
          <a:p>
            <a:pPr defTabSz="912813"/>
            <a:endParaRPr lang="da-DK" sz="1600" i="1" dirty="0" smtClean="0"/>
          </a:p>
        </p:txBody>
      </p:sp>
      <p:sp>
        <p:nvSpPr>
          <p:cNvPr id="22531" name="Title 2"/>
          <p:cNvSpPr>
            <a:spLocks noGrp="1"/>
          </p:cNvSpPr>
          <p:nvPr>
            <p:ph type="title"/>
          </p:nvPr>
        </p:nvSpPr>
        <p:spPr>
          <a:xfrm>
            <a:off x="395288" y="404664"/>
            <a:ext cx="8353425" cy="754286"/>
          </a:xfrm>
        </p:spPr>
        <p:txBody>
          <a:bodyPr/>
          <a:lstStyle/>
          <a:p>
            <a:pPr eaLnBrk="1" hangingPunct="1">
              <a:lnSpc>
                <a:spcPct val="90000"/>
              </a:lnSpc>
            </a:pPr>
            <a:r>
              <a:rPr lang="da-DK" dirty="0" smtClean="0"/>
              <a:t>3. APEQQUT: QANITANIK SALLIUTITSINEQ</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395288" y="1052736"/>
            <a:ext cx="4752776" cy="5400600"/>
          </a:xfrm>
        </p:spPr>
        <p:txBody>
          <a:bodyPr/>
          <a:lstStyle/>
          <a:p>
            <a:pPr defTabSz="912813"/>
            <a:r>
              <a:rPr lang="da-DK" sz="1600" dirty="0" err="1" smtClean="0"/>
              <a:t>Tunissutit</a:t>
            </a:r>
            <a:r>
              <a:rPr lang="da-DK" sz="1600" dirty="0" smtClean="0"/>
              <a:t> </a:t>
            </a:r>
            <a:r>
              <a:rPr lang="da-DK" sz="1600" dirty="0" err="1" smtClean="0"/>
              <a:t>aliikkusersuinerillu</a:t>
            </a:r>
            <a:r>
              <a:rPr lang="da-DK" sz="1600" dirty="0" smtClean="0"/>
              <a:t> </a:t>
            </a:r>
            <a:r>
              <a:rPr lang="da-DK" sz="1600" dirty="0" err="1" smtClean="0"/>
              <a:t>nalinginnaasorujussuarmik</a:t>
            </a:r>
            <a:r>
              <a:rPr lang="da-DK" sz="1600" dirty="0" smtClean="0"/>
              <a:t> </a:t>
            </a:r>
            <a:r>
              <a:rPr lang="da-DK" sz="1600" dirty="0" err="1" smtClean="0"/>
              <a:t>annertuumillu</a:t>
            </a:r>
            <a:r>
              <a:rPr lang="da-DK" sz="1600" dirty="0" smtClean="0"/>
              <a:t> </a:t>
            </a:r>
            <a:r>
              <a:rPr lang="da-DK" sz="1600" dirty="0" err="1" smtClean="0"/>
              <a:t>atorneqartarput</a:t>
            </a:r>
            <a:r>
              <a:rPr lang="da-DK" sz="1600" dirty="0" smtClean="0"/>
              <a:t>, </a:t>
            </a:r>
            <a:r>
              <a:rPr lang="da-DK" sz="1600" dirty="0" err="1" smtClean="0"/>
              <a:t>siunissami</a:t>
            </a:r>
            <a:r>
              <a:rPr lang="da-DK" sz="1600" dirty="0" smtClean="0"/>
              <a:t> </a:t>
            </a:r>
            <a:r>
              <a:rPr lang="da-DK" sz="1600" dirty="0" err="1" smtClean="0"/>
              <a:t>maannakkullu</a:t>
            </a:r>
            <a:r>
              <a:rPr lang="da-DK" sz="1600" dirty="0" smtClean="0"/>
              <a:t> </a:t>
            </a:r>
            <a:r>
              <a:rPr lang="da-DK" sz="1600" dirty="0" err="1" smtClean="0"/>
              <a:t>suleqatinik</a:t>
            </a:r>
            <a:r>
              <a:rPr lang="da-DK" sz="1600" dirty="0" smtClean="0"/>
              <a:t> </a:t>
            </a:r>
            <a:r>
              <a:rPr lang="da-DK" sz="1600" dirty="0" err="1" smtClean="0"/>
              <a:t>attaveqarluarnissaq</a:t>
            </a:r>
            <a:r>
              <a:rPr lang="da-DK" sz="1600" dirty="0" smtClean="0"/>
              <a:t> </a:t>
            </a:r>
            <a:r>
              <a:rPr lang="da-DK" sz="1600" dirty="0" err="1" smtClean="0"/>
              <a:t>qulakkeerumallugu</a:t>
            </a:r>
            <a:r>
              <a:rPr lang="da-DK" sz="1600" dirty="0" smtClean="0"/>
              <a:t>. </a:t>
            </a:r>
          </a:p>
          <a:p>
            <a:pPr defTabSz="912813"/>
            <a:endParaRPr lang="da-DK" sz="1600" dirty="0" smtClean="0"/>
          </a:p>
          <a:p>
            <a:pPr defTabSz="912813"/>
            <a:r>
              <a:rPr lang="da-DK" sz="1600" dirty="0" err="1" smtClean="0"/>
              <a:t>Killilimmik</a:t>
            </a:r>
            <a:r>
              <a:rPr lang="da-DK" sz="1600" dirty="0" smtClean="0"/>
              <a:t> </a:t>
            </a:r>
            <a:r>
              <a:rPr lang="da-DK" sz="1600" dirty="0" err="1" smtClean="0"/>
              <a:t>atoraanni</a:t>
            </a:r>
            <a:r>
              <a:rPr lang="da-DK" sz="1600" dirty="0" smtClean="0"/>
              <a:t> </a:t>
            </a:r>
            <a:r>
              <a:rPr lang="da-DK" sz="1600" dirty="0" err="1" smtClean="0"/>
              <a:t>tunissuteqarneq</a:t>
            </a:r>
            <a:r>
              <a:rPr lang="da-DK" sz="1600" dirty="0" smtClean="0"/>
              <a:t> </a:t>
            </a:r>
            <a:r>
              <a:rPr lang="da-DK" sz="1600" dirty="0" err="1" smtClean="0"/>
              <a:t>imaluunniit</a:t>
            </a:r>
            <a:r>
              <a:rPr lang="da-DK" sz="1600" dirty="0" smtClean="0"/>
              <a:t> </a:t>
            </a:r>
            <a:r>
              <a:rPr lang="da-DK" sz="1600" dirty="0" err="1" smtClean="0"/>
              <a:t>tunis-sutisianut</a:t>
            </a:r>
            <a:r>
              <a:rPr lang="da-DK" sz="1600" dirty="0" smtClean="0"/>
              <a:t> </a:t>
            </a:r>
            <a:r>
              <a:rPr lang="da-DK" sz="1600" dirty="0" err="1" smtClean="0"/>
              <a:t>aliikkusersuutinulluunnit</a:t>
            </a:r>
            <a:r>
              <a:rPr lang="da-DK" sz="1600" dirty="0" smtClean="0"/>
              <a:t> </a:t>
            </a:r>
            <a:r>
              <a:rPr lang="da-DK" sz="1600" dirty="0" err="1" smtClean="0"/>
              <a:t>akuersaarneq</a:t>
            </a:r>
            <a:r>
              <a:rPr lang="da-DK" sz="1600" dirty="0" smtClean="0"/>
              <a:t>  </a:t>
            </a:r>
            <a:r>
              <a:rPr lang="da-DK" sz="1600" dirty="0" err="1" smtClean="0"/>
              <a:t>kukku-nertut</a:t>
            </a:r>
            <a:r>
              <a:rPr lang="da-DK" sz="1600" dirty="0" smtClean="0"/>
              <a:t> </a:t>
            </a:r>
            <a:r>
              <a:rPr lang="da-DK" sz="1600" dirty="0" err="1" smtClean="0"/>
              <a:t>isigineqartariaqanngilaq</a:t>
            </a:r>
            <a:r>
              <a:rPr lang="da-DK" sz="1600" dirty="0" smtClean="0"/>
              <a:t>. </a:t>
            </a:r>
            <a:r>
              <a:rPr lang="da-DK" sz="1600" dirty="0" err="1" smtClean="0"/>
              <a:t>Kisianni</a:t>
            </a:r>
            <a:r>
              <a:rPr lang="da-DK" sz="1600" dirty="0" smtClean="0"/>
              <a:t> </a:t>
            </a:r>
            <a:r>
              <a:rPr lang="da-DK" sz="1600" dirty="0" err="1" smtClean="0"/>
              <a:t>tunissutit</a:t>
            </a:r>
            <a:r>
              <a:rPr lang="da-DK" sz="1600" dirty="0" smtClean="0"/>
              <a:t> </a:t>
            </a:r>
            <a:r>
              <a:rPr lang="da-DK" sz="1600" dirty="0" err="1" smtClean="0"/>
              <a:t>aningaasanillu</a:t>
            </a:r>
            <a:r>
              <a:rPr lang="da-DK" sz="1600" dirty="0" smtClean="0"/>
              <a:t> </a:t>
            </a:r>
            <a:r>
              <a:rPr lang="da-DK" sz="1600" dirty="0" err="1" smtClean="0"/>
              <a:t>nalillit</a:t>
            </a:r>
            <a:r>
              <a:rPr lang="da-DK" sz="1600" dirty="0" smtClean="0"/>
              <a:t> </a:t>
            </a:r>
            <a:r>
              <a:rPr lang="da-DK" sz="1600" dirty="0" err="1" smtClean="0"/>
              <a:t>soorlu</a:t>
            </a:r>
            <a:r>
              <a:rPr lang="da-DK" sz="1600" dirty="0" smtClean="0"/>
              <a:t> </a:t>
            </a:r>
            <a:r>
              <a:rPr lang="da-DK" sz="1600" dirty="0" err="1" smtClean="0"/>
              <a:t>aningaasat</a:t>
            </a:r>
            <a:r>
              <a:rPr lang="da-DK" sz="1600" dirty="0" smtClean="0"/>
              <a:t>, </a:t>
            </a:r>
            <a:r>
              <a:rPr lang="da-DK" sz="1600" dirty="0" err="1" smtClean="0"/>
              <a:t>nioqqutissat</a:t>
            </a:r>
            <a:r>
              <a:rPr lang="da-DK" sz="1600" dirty="0" smtClean="0"/>
              <a:t>, </a:t>
            </a:r>
            <a:r>
              <a:rPr lang="da-DK" sz="1600" dirty="0" err="1" smtClean="0"/>
              <a:t>akikilliliivigitinnerit</a:t>
            </a:r>
            <a:r>
              <a:rPr lang="da-DK" sz="1600" dirty="0" smtClean="0"/>
              <a:t>,  </a:t>
            </a:r>
            <a:r>
              <a:rPr lang="da-DK" sz="1600" dirty="0" err="1" smtClean="0"/>
              <a:t>aaqqissuussinernut</a:t>
            </a:r>
            <a:r>
              <a:rPr lang="da-DK" sz="1600" dirty="0" smtClean="0"/>
              <a:t> </a:t>
            </a:r>
            <a:r>
              <a:rPr lang="da-DK" sz="1600" dirty="0" err="1" smtClean="0"/>
              <a:t>isissutissat</a:t>
            </a:r>
            <a:r>
              <a:rPr lang="da-DK" sz="1600" dirty="0" smtClean="0"/>
              <a:t>, </a:t>
            </a:r>
            <a:r>
              <a:rPr lang="da-DK" sz="1600" dirty="0" err="1" smtClean="0"/>
              <a:t>sulinngiffeqarnerni</a:t>
            </a:r>
            <a:r>
              <a:rPr lang="da-DK" sz="1600" dirty="0" smtClean="0"/>
              <a:t> </a:t>
            </a:r>
            <a:r>
              <a:rPr lang="da-DK" sz="1600" dirty="0" err="1" smtClean="0"/>
              <a:t>najugaqarfiusinnaasut</a:t>
            </a:r>
            <a:r>
              <a:rPr lang="da-DK" sz="1600" dirty="0" smtClean="0"/>
              <a:t> </a:t>
            </a:r>
            <a:r>
              <a:rPr lang="da-DK" sz="1600" dirty="0" err="1" smtClean="0"/>
              <a:t>kiffartuussinerillu</a:t>
            </a:r>
            <a:r>
              <a:rPr lang="da-DK" sz="1600" dirty="0" smtClean="0"/>
              <a:t> </a:t>
            </a:r>
            <a:r>
              <a:rPr lang="da-DK" sz="1600" dirty="0" err="1" smtClean="0"/>
              <a:t>allat</a:t>
            </a:r>
            <a:r>
              <a:rPr lang="da-DK" sz="1600" dirty="0"/>
              <a:t> </a:t>
            </a:r>
            <a:r>
              <a:rPr lang="da-DK" sz="1600" dirty="0" err="1" smtClean="0"/>
              <a:t>annertuallaamik</a:t>
            </a:r>
            <a:r>
              <a:rPr lang="da-DK" sz="1600" dirty="0" smtClean="0"/>
              <a:t> </a:t>
            </a:r>
            <a:r>
              <a:rPr lang="da-DK" sz="1600" dirty="0" err="1" smtClean="0"/>
              <a:t>atorneqalerunik</a:t>
            </a:r>
            <a:r>
              <a:rPr lang="da-DK" sz="1600" dirty="0" smtClean="0"/>
              <a:t> </a:t>
            </a:r>
            <a:r>
              <a:rPr lang="da-DK" sz="1600" dirty="0" err="1" smtClean="0"/>
              <a:t>naliliisinnaassutsimut</a:t>
            </a:r>
            <a:r>
              <a:rPr lang="da-DK" sz="1600" dirty="0" smtClean="0"/>
              <a:t>  </a:t>
            </a:r>
            <a:r>
              <a:rPr lang="da-DK" sz="1600" dirty="0" err="1" smtClean="0"/>
              <a:t>sunniinerlussinnaapput</a:t>
            </a:r>
            <a:r>
              <a:rPr lang="da-DK" sz="1600" dirty="0" smtClean="0"/>
              <a:t>. </a:t>
            </a:r>
          </a:p>
          <a:p>
            <a:pPr defTabSz="912813"/>
            <a:r>
              <a:rPr lang="da-DK" sz="1600" dirty="0" smtClean="0"/>
              <a:t> </a:t>
            </a:r>
          </a:p>
          <a:p>
            <a:pPr defTabSz="912813"/>
            <a:r>
              <a:rPr lang="da-DK" sz="1600" dirty="0" err="1" smtClean="0"/>
              <a:t>Tassaniisinnaagamimi</a:t>
            </a:r>
            <a:r>
              <a:rPr lang="da-DK" sz="1600" dirty="0" smtClean="0"/>
              <a:t> </a:t>
            </a:r>
            <a:r>
              <a:rPr lang="da-DK" sz="1600" dirty="0" err="1" smtClean="0"/>
              <a:t>akiliilluni</a:t>
            </a:r>
            <a:r>
              <a:rPr lang="da-DK" sz="1600" dirty="0" smtClean="0"/>
              <a:t> </a:t>
            </a:r>
            <a:r>
              <a:rPr lang="da-DK" sz="1600" dirty="0" err="1" smtClean="0"/>
              <a:t>peqquserlutsitsineq</a:t>
            </a:r>
            <a:r>
              <a:rPr lang="da-DK" sz="1600" dirty="0" smtClean="0"/>
              <a:t>, </a:t>
            </a:r>
            <a:r>
              <a:rPr lang="da-DK" sz="1600" dirty="0" err="1" smtClean="0"/>
              <a:t>tassami</a:t>
            </a:r>
            <a:r>
              <a:rPr lang="da-DK" sz="1600" dirty="0" smtClean="0"/>
              <a:t> </a:t>
            </a:r>
            <a:r>
              <a:rPr lang="da-DK" sz="1600" dirty="0" err="1" smtClean="0"/>
              <a:t>tunissuteqarnermut</a:t>
            </a:r>
            <a:r>
              <a:rPr lang="da-DK" sz="1600" dirty="0" smtClean="0"/>
              <a:t>  </a:t>
            </a:r>
            <a:r>
              <a:rPr lang="da-DK" sz="1600" dirty="0" err="1" smtClean="0"/>
              <a:t>aliikkusersuinissamillu</a:t>
            </a:r>
            <a:r>
              <a:rPr lang="da-DK" sz="1600" dirty="0" smtClean="0"/>
              <a:t> </a:t>
            </a:r>
            <a:r>
              <a:rPr lang="da-DK" sz="1600" dirty="0" err="1" smtClean="0"/>
              <a:t>neqerooruteqarnermut</a:t>
            </a:r>
            <a:r>
              <a:rPr lang="da-DK" sz="1600" dirty="0" smtClean="0"/>
              <a:t> </a:t>
            </a:r>
            <a:r>
              <a:rPr lang="da-DK" sz="1600" dirty="0" err="1" smtClean="0"/>
              <a:t>taarsiullugu</a:t>
            </a:r>
            <a:r>
              <a:rPr lang="da-DK" sz="1600" dirty="0" smtClean="0"/>
              <a:t>  </a:t>
            </a:r>
            <a:r>
              <a:rPr lang="da-DK" sz="1600" dirty="0" err="1" smtClean="0"/>
              <a:t>iluaquserneqarnissamik</a:t>
            </a:r>
            <a:r>
              <a:rPr lang="da-DK" sz="1600" dirty="0" smtClean="0"/>
              <a:t> </a:t>
            </a:r>
            <a:r>
              <a:rPr lang="da-DK" sz="1600" dirty="0" err="1" smtClean="0"/>
              <a:t>isumalluartoqarsinnnaammat</a:t>
            </a:r>
            <a:r>
              <a:rPr lang="da-DK" sz="1600" dirty="0" smtClean="0"/>
              <a:t>. </a:t>
            </a:r>
          </a:p>
          <a:p>
            <a:pPr defTabSz="912813"/>
            <a:endParaRPr lang="da-DK" sz="1600" dirty="0" smtClean="0"/>
          </a:p>
          <a:p>
            <a:pPr defTabSz="912813"/>
            <a:r>
              <a:rPr lang="da-DK" sz="1600" dirty="0" err="1" smtClean="0"/>
              <a:t>Allaammi</a:t>
            </a:r>
            <a:r>
              <a:rPr lang="da-DK" sz="1600" dirty="0" smtClean="0"/>
              <a:t> </a:t>
            </a:r>
            <a:r>
              <a:rPr lang="da-DK" sz="1600" dirty="0" err="1" smtClean="0"/>
              <a:t>sulinermut</a:t>
            </a:r>
            <a:r>
              <a:rPr lang="da-DK" sz="1600" dirty="0" smtClean="0"/>
              <a:t> </a:t>
            </a:r>
            <a:r>
              <a:rPr lang="da-DK" sz="1600" dirty="0" err="1"/>
              <a:t>atatillugu</a:t>
            </a:r>
            <a:r>
              <a:rPr lang="da-DK" sz="1600" dirty="0"/>
              <a:t> </a:t>
            </a:r>
            <a:r>
              <a:rPr lang="da-DK" sz="1600" dirty="0" err="1" smtClean="0"/>
              <a:t>annikilluinnartumilluunnit</a:t>
            </a:r>
            <a:r>
              <a:rPr lang="da-DK" sz="1600" dirty="0" smtClean="0"/>
              <a:t> </a:t>
            </a:r>
            <a:r>
              <a:rPr lang="da-DK" sz="1600" dirty="0" err="1" smtClean="0"/>
              <a:t>tunissuteqarneq</a:t>
            </a:r>
            <a:r>
              <a:rPr lang="da-DK" sz="1600" dirty="0" smtClean="0"/>
              <a:t> </a:t>
            </a:r>
            <a:r>
              <a:rPr lang="da-DK" sz="1600" dirty="0" err="1" smtClean="0"/>
              <a:t>tunisinnerluunnit</a:t>
            </a:r>
            <a:r>
              <a:rPr lang="da-DK" sz="1600" dirty="0" smtClean="0"/>
              <a:t> </a:t>
            </a:r>
            <a:r>
              <a:rPr lang="da-DK" sz="1600" dirty="0" err="1" smtClean="0"/>
              <a:t>assuarnartuullunilu</a:t>
            </a:r>
            <a:r>
              <a:rPr lang="da-DK" sz="1600" dirty="0" smtClean="0"/>
              <a:t> </a:t>
            </a:r>
            <a:r>
              <a:rPr lang="da-DK" sz="1600" dirty="0" err="1" smtClean="0"/>
              <a:t>inatsisinik</a:t>
            </a:r>
            <a:r>
              <a:rPr lang="da-DK" sz="1600" dirty="0" smtClean="0"/>
              <a:t> </a:t>
            </a:r>
            <a:r>
              <a:rPr lang="da-DK" sz="1600" dirty="0" err="1" smtClean="0"/>
              <a:t>unioqqutitsinerusinnaavoq</a:t>
            </a:r>
            <a:r>
              <a:rPr lang="da-DK" sz="1600" dirty="0" smtClean="0"/>
              <a:t>.</a:t>
            </a:r>
          </a:p>
          <a:p>
            <a:pPr defTabSz="912813"/>
            <a:endParaRPr lang="da-DK" sz="1600" dirty="0" smtClean="0"/>
          </a:p>
        </p:txBody>
      </p:sp>
      <p:sp>
        <p:nvSpPr>
          <p:cNvPr id="23554" name="Title 2"/>
          <p:cNvSpPr>
            <a:spLocks noGrp="1"/>
          </p:cNvSpPr>
          <p:nvPr>
            <p:ph type="title"/>
          </p:nvPr>
        </p:nvSpPr>
        <p:spPr>
          <a:xfrm>
            <a:off x="395288" y="314995"/>
            <a:ext cx="8353425" cy="593725"/>
          </a:xfrm>
        </p:spPr>
        <p:txBody>
          <a:bodyPr/>
          <a:lstStyle/>
          <a:p>
            <a:pPr eaLnBrk="1" hangingPunct="1"/>
            <a:r>
              <a:rPr lang="da-DK" dirty="0" smtClean="0"/>
              <a:t>TUNISSUTIT ALIIKKUSERSUINERILLU</a:t>
            </a:r>
            <a:br>
              <a:rPr lang="da-DK" dirty="0" smtClean="0"/>
            </a:br>
            <a:endParaRPr lang="da-DK" dirty="0" smtClean="0"/>
          </a:p>
        </p:txBody>
      </p:sp>
      <p:pic>
        <p:nvPicPr>
          <p:cNvPr id="23555" name="Picture 2"/>
          <p:cNvPicPr>
            <a:picLocks noChangeAspect="1" noChangeArrowheads="1"/>
          </p:cNvPicPr>
          <p:nvPr/>
        </p:nvPicPr>
        <p:blipFill>
          <a:blip r:embed="rId2"/>
          <a:srcRect/>
          <a:stretch>
            <a:fillRect/>
          </a:stretch>
        </p:blipFill>
        <p:spPr bwMode="auto">
          <a:xfrm>
            <a:off x="5275062" y="1124744"/>
            <a:ext cx="3529033"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88" y="3357537"/>
            <a:ext cx="8353425" cy="187166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b="1" dirty="0">
                <a:solidFill>
                  <a:srgbClr val="000000"/>
                </a:solidFill>
                <a:cs typeface="Arial" charset="0"/>
              </a:rPr>
              <a:t>APEQQUT OQALLISIGISASSAQ</a:t>
            </a:r>
          </a:p>
          <a:p>
            <a:pPr>
              <a:spcBef>
                <a:spcPts val="600"/>
              </a:spcBef>
              <a:buFont typeface="Arial" charset="0"/>
              <a:buChar char="•"/>
              <a:defRPr/>
            </a:pPr>
            <a:r>
              <a:rPr lang="en-GB" i="1" dirty="0" err="1">
                <a:solidFill>
                  <a:srgbClr val="000000"/>
                </a:solidFill>
                <a:cs typeface="Arial" charset="0"/>
              </a:rPr>
              <a:t>Aqutsinermut</a:t>
            </a:r>
            <a:r>
              <a:rPr lang="en-GB" i="1" dirty="0">
                <a:solidFill>
                  <a:srgbClr val="000000"/>
                </a:solidFill>
                <a:cs typeface="Arial" charset="0"/>
              </a:rPr>
              <a:t> </a:t>
            </a:r>
            <a:r>
              <a:rPr lang="en-GB" i="1" dirty="0" err="1">
                <a:solidFill>
                  <a:srgbClr val="000000"/>
                </a:solidFill>
                <a:cs typeface="Arial" charset="0"/>
              </a:rPr>
              <a:t>pisortap</a:t>
            </a:r>
            <a:r>
              <a:rPr lang="en-GB" i="1" dirty="0">
                <a:solidFill>
                  <a:srgbClr val="000000"/>
                </a:solidFill>
                <a:cs typeface="Arial" charset="0"/>
              </a:rPr>
              <a:t> </a:t>
            </a:r>
            <a:r>
              <a:rPr lang="en-GB" i="1" dirty="0" err="1">
                <a:solidFill>
                  <a:srgbClr val="000000"/>
                </a:solidFill>
                <a:cs typeface="Arial" charset="0"/>
              </a:rPr>
              <a:t>tunissut</a:t>
            </a:r>
            <a:r>
              <a:rPr lang="en-GB" i="1" dirty="0">
                <a:solidFill>
                  <a:srgbClr val="000000"/>
                </a:solidFill>
                <a:cs typeface="Arial" charset="0"/>
              </a:rPr>
              <a:t> </a:t>
            </a:r>
            <a:r>
              <a:rPr lang="en-GB" i="1" dirty="0" err="1" smtClean="0">
                <a:solidFill>
                  <a:srgbClr val="000000"/>
                </a:solidFill>
                <a:cs typeface="Arial" charset="0"/>
              </a:rPr>
              <a:t>tigujumasinnaavaa</a:t>
            </a:r>
            <a:r>
              <a:rPr lang="en-GB" i="1" dirty="0">
                <a:solidFill>
                  <a:srgbClr val="000000"/>
                </a:solidFill>
                <a:cs typeface="Arial" charset="0"/>
              </a:rPr>
              <a:t>?</a:t>
            </a:r>
            <a:endParaRPr lang="da-DK" i="1" dirty="0">
              <a:solidFill>
                <a:srgbClr val="000000"/>
              </a:solidFill>
              <a:cs typeface="Arial" charset="0"/>
            </a:endParaRPr>
          </a:p>
          <a:p>
            <a:pPr>
              <a:spcBef>
                <a:spcPts val="600"/>
              </a:spcBef>
              <a:buFont typeface="Arial" charset="0"/>
              <a:buChar char="•"/>
              <a:defRPr/>
            </a:pPr>
            <a:r>
              <a:rPr lang="en-GB" i="1" dirty="0" err="1">
                <a:solidFill>
                  <a:srgbClr val="000000"/>
                </a:solidFill>
                <a:latin typeface="Calibri"/>
                <a:cs typeface="Calibri"/>
              </a:rPr>
              <a:t>Aqutsinermut</a:t>
            </a:r>
            <a:r>
              <a:rPr lang="en-GB" i="1" dirty="0">
                <a:solidFill>
                  <a:srgbClr val="000000"/>
                </a:solidFill>
                <a:latin typeface="Calibri"/>
                <a:cs typeface="Calibri"/>
              </a:rPr>
              <a:t> </a:t>
            </a:r>
            <a:r>
              <a:rPr lang="en-GB" i="1" dirty="0" err="1" smtClean="0">
                <a:solidFill>
                  <a:srgbClr val="000000"/>
                </a:solidFill>
                <a:latin typeface="Calibri"/>
                <a:cs typeface="Calibri"/>
              </a:rPr>
              <a:t>pisortap</a:t>
            </a:r>
            <a:r>
              <a:rPr lang="en-GB" i="1" dirty="0" smtClean="0">
                <a:solidFill>
                  <a:srgbClr val="000000"/>
                </a:solidFill>
                <a:latin typeface="Calibri"/>
                <a:cs typeface="Calibri"/>
              </a:rPr>
              <a:t> </a:t>
            </a:r>
            <a:r>
              <a:rPr lang="en-GB" i="1" dirty="0" err="1" smtClean="0">
                <a:solidFill>
                  <a:srgbClr val="000000"/>
                </a:solidFill>
                <a:latin typeface="Calibri"/>
                <a:cs typeface="Calibri"/>
              </a:rPr>
              <a:t>viinnimik</a:t>
            </a:r>
            <a:r>
              <a:rPr lang="en-GB" i="1" dirty="0" smtClean="0">
                <a:solidFill>
                  <a:srgbClr val="000000"/>
                </a:solidFill>
                <a:latin typeface="Calibri"/>
                <a:cs typeface="Calibri"/>
              </a:rPr>
              <a:t> </a:t>
            </a:r>
            <a:r>
              <a:rPr lang="en-GB" i="1" dirty="0" err="1" smtClean="0">
                <a:solidFill>
                  <a:srgbClr val="000000"/>
                </a:solidFill>
                <a:latin typeface="Calibri"/>
                <a:cs typeface="Calibri"/>
              </a:rPr>
              <a:t>puiaasat</a:t>
            </a:r>
            <a:r>
              <a:rPr lang="en-GB" i="1" dirty="0" smtClean="0">
                <a:solidFill>
                  <a:srgbClr val="000000"/>
                </a:solidFill>
                <a:latin typeface="Calibri"/>
                <a:cs typeface="Calibri"/>
              </a:rPr>
              <a:t> </a:t>
            </a:r>
            <a:r>
              <a:rPr lang="en-GB" i="1" dirty="0" err="1" smtClean="0">
                <a:solidFill>
                  <a:srgbClr val="000000"/>
                </a:solidFill>
                <a:latin typeface="Calibri"/>
                <a:cs typeface="Calibri"/>
              </a:rPr>
              <a:t>marluk</a:t>
            </a:r>
            <a:r>
              <a:rPr lang="en-GB" i="1" dirty="0" smtClean="0">
                <a:solidFill>
                  <a:srgbClr val="000000"/>
                </a:solidFill>
                <a:latin typeface="Calibri"/>
                <a:cs typeface="Calibri"/>
              </a:rPr>
              <a:t> </a:t>
            </a:r>
            <a:r>
              <a:rPr lang="en-GB" i="1" dirty="0" err="1" smtClean="0">
                <a:solidFill>
                  <a:srgbClr val="000000"/>
                </a:solidFill>
                <a:latin typeface="Calibri"/>
                <a:cs typeface="Calibri"/>
              </a:rPr>
              <a:t>tigujumasinnaavai</a:t>
            </a:r>
            <a:r>
              <a:rPr lang="en-GB" i="1" dirty="0" smtClean="0">
                <a:solidFill>
                  <a:srgbClr val="000000"/>
                </a:solidFill>
                <a:latin typeface="Calibri"/>
                <a:cs typeface="Calibri"/>
              </a:rPr>
              <a:t>?</a:t>
            </a:r>
            <a:endParaRPr lang="da-DK" i="1" dirty="0">
              <a:solidFill>
                <a:srgbClr val="000000"/>
              </a:solidFill>
              <a:latin typeface="Calibri"/>
              <a:cs typeface="Calibri"/>
            </a:endParaRPr>
          </a:p>
        </p:txBody>
      </p:sp>
      <p:sp>
        <p:nvSpPr>
          <p:cNvPr id="24578" name="Content Placeholder 1"/>
          <p:cNvSpPr>
            <a:spLocks noGrp="1"/>
          </p:cNvSpPr>
          <p:nvPr>
            <p:ph idx="1"/>
          </p:nvPr>
        </p:nvSpPr>
        <p:spPr>
          <a:xfrm>
            <a:off x="395288" y="1411610"/>
            <a:ext cx="8353425" cy="1657350"/>
          </a:xfrm>
        </p:spPr>
        <p:txBody>
          <a:bodyPr/>
          <a:lstStyle/>
          <a:p>
            <a:pPr defTabSz="912813"/>
            <a:r>
              <a:rPr lang="da-DK" sz="1600" dirty="0" smtClean="0"/>
              <a:t>2010-mi </a:t>
            </a:r>
            <a:r>
              <a:rPr lang="da-DK" sz="1600" dirty="0" err="1" smtClean="0"/>
              <a:t>Kalaallit</a:t>
            </a:r>
            <a:r>
              <a:rPr lang="da-DK" sz="1600" dirty="0" smtClean="0"/>
              <a:t> </a:t>
            </a:r>
            <a:r>
              <a:rPr lang="da-DK" sz="1600" dirty="0" err="1" smtClean="0"/>
              <a:t>Supermarkedip</a:t>
            </a:r>
            <a:r>
              <a:rPr lang="da-DK" sz="1600" dirty="0" smtClean="0"/>
              <a:t> </a:t>
            </a:r>
            <a:r>
              <a:rPr lang="da-DK" sz="1600" dirty="0" err="1" smtClean="0"/>
              <a:t>ingerlanneqarnera</a:t>
            </a:r>
            <a:r>
              <a:rPr lang="da-DK" sz="1600" dirty="0" smtClean="0"/>
              <a:t> </a:t>
            </a:r>
            <a:r>
              <a:rPr lang="da-DK" sz="1600" dirty="0" err="1" smtClean="0"/>
              <a:t>Nuummi</a:t>
            </a:r>
            <a:r>
              <a:rPr lang="da-DK" sz="1600" dirty="0" smtClean="0"/>
              <a:t> </a:t>
            </a:r>
            <a:r>
              <a:rPr lang="da-DK" sz="1600" dirty="0" err="1" smtClean="0"/>
              <a:t>pisiniarfeeqqamut</a:t>
            </a:r>
            <a:r>
              <a:rPr lang="da-DK" sz="1600" dirty="0" smtClean="0"/>
              <a:t> ”Olsvig catering”-</a:t>
            </a:r>
            <a:r>
              <a:rPr lang="da-DK" sz="1600" dirty="0" err="1" smtClean="0"/>
              <a:t>imut</a:t>
            </a:r>
            <a:r>
              <a:rPr lang="da-DK" sz="1600" dirty="0" smtClean="0"/>
              <a:t> </a:t>
            </a:r>
            <a:r>
              <a:rPr lang="da-DK" sz="1600" dirty="0" err="1" smtClean="0"/>
              <a:t>ingerlatassanngortinneqarpoq</a:t>
            </a:r>
            <a:r>
              <a:rPr lang="da-DK" sz="1600" dirty="0" smtClean="0"/>
              <a:t>. </a:t>
            </a:r>
            <a:r>
              <a:rPr lang="da-DK" sz="1600" dirty="0" err="1" smtClean="0"/>
              <a:t>Isumaqatigiissut</a:t>
            </a:r>
            <a:r>
              <a:rPr lang="da-DK" sz="1600" dirty="0" smtClean="0"/>
              <a:t> </a:t>
            </a:r>
            <a:r>
              <a:rPr lang="da-DK" sz="1600" dirty="0" err="1" smtClean="0"/>
              <a:t>ukiut</a:t>
            </a:r>
            <a:r>
              <a:rPr lang="da-DK" sz="1600" dirty="0" smtClean="0"/>
              <a:t> </a:t>
            </a:r>
            <a:r>
              <a:rPr lang="da-DK" sz="1600" dirty="0" err="1" smtClean="0"/>
              <a:t>pingasukkaarlugit</a:t>
            </a:r>
            <a:r>
              <a:rPr lang="da-DK" sz="1600" dirty="0" smtClean="0"/>
              <a:t> </a:t>
            </a:r>
            <a:r>
              <a:rPr lang="da-DK" sz="1600" dirty="0" err="1" smtClean="0"/>
              <a:t>nutarterneqartartussaavoq</a:t>
            </a:r>
            <a:r>
              <a:rPr lang="da-DK" sz="1600" dirty="0" smtClean="0"/>
              <a:t>, </a:t>
            </a:r>
            <a:r>
              <a:rPr lang="da-DK" sz="1600" dirty="0" err="1" smtClean="0"/>
              <a:t>tamannalu</a:t>
            </a:r>
            <a:r>
              <a:rPr lang="da-DK" sz="1600" dirty="0" smtClean="0"/>
              <a:t> </a:t>
            </a:r>
            <a:r>
              <a:rPr lang="da-DK" sz="1600" dirty="0" err="1" smtClean="0"/>
              <a:t>siullermik</a:t>
            </a:r>
            <a:r>
              <a:rPr lang="da-DK" sz="1600" dirty="0" smtClean="0"/>
              <a:t> </a:t>
            </a:r>
            <a:r>
              <a:rPr lang="da-DK" sz="1600" dirty="0" err="1" smtClean="0"/>
              <a:t>pissaaq</a:t>
            </a:r>
            <a:r>
              <a:rPr lang="da-DK" sz="1600" dirty="0" smtClean="0"/>
              <a:t> juli 2014-imi.</a:t>
            </a:r>
            <a:r>
              <a:rPr lang="da-DK" dirty="0" smtClean="0"/>
              <a:t> </a:t>
            </a:r>
            <a:r>
              <a:rPr lang="da-DK" sz="1600" dirty="0" smtClean="0"/>
              <a:t> </a:t>
            </a:r>
          </a:p>
          <a:p>
            <a:pPr defTabSz="912813"/>
            <a:r>
              <a:rPr lang="da-DK" sz="1600" dirty="0" smtClean="0"/>
              <a:t> </a:t>
            </a:r>
          </a:p>
          <a:p>
            <a:pPr defTabSz="912813"/>
            <a:r>
              <a:rPr lang="da-DK" sz="1600" dirty="0" smtClean="0"/>
              <a:t>2014-imi </a:t>
            </a:r>
            <a:r>
              <a:rPr lang="da-DK" sz="1600" dirty="0" err="1" smtClean="0"/>
              <a:t>poorskilernerani</a:t>
            </a:r>
            <a:r>
              <a:rPr lang="da-DK" sz="1600" dirty="0" smtClean="0"/>
              <a:t> Kalaallit Supermarked-</a:t>
            </a:r>
            <a:r>
              <a:rPr lang="da-DK" sz="1600" dirty="0" err="1" smtClean="0"/>
              <a:t>ip</a:t>
            </a:r>
            <a:r>
              <a:rPr lang="da-DK" sz="1600" dirty="0" smtClean="0"/>
              <a:t> </a:t>
            </a:r>
            <a:r>
              <a:rPr lang="da-DK" sz="1600" dirty="0" err="1" smtClean="0"/>
              <a:t>aqutsinermut</a:t>
            </a:r>
            <a:r>
              <a:rPr lang="da-DK" sz="1600" dirty="0" smtClean="0"/>
              <a:t> </a:t>
            </a:r>
            <a:r>
              <a:rPr lang="da-DK" sz="1600" dirty="0" err="1" smtClean="0"/>
              <a:t>pisortaa</a:t>
            </a:r>
            <a:r>
              <a:rPr lang="da-DK" sz="1600" dirty="0" smtClean="0"/>
              <a:t> </a:t>
            </a:r>
            <a:r>
              <a:rPr lang="da-DK" sz="1600" dirty="0" err="1" smtClean="0"/>
              <a:t>viinnitsialannik</a:t>
            </a:r>
            <a:r>
              <a:rPr lang="da-DK" sz="1600" dirty="0" smtClean="0"/>
              <a:t> </a:t>
            </a:r>
            <a:r>
              <a:rPr lang="da-DK" sz="1600" dirty="0" err="1" smtClean="0"/>
              <a:t>puiaasanik</a:t>
            </a:r>
            <a:r>
              <a:rPr lang="da-DK" sz="1600" dirty="0" smtClean="0"/>
              <a:t> </a:t>
            </a:r>
            <a:r>
              <a:rPr lang="da-DK" sz="1600" dirty="0" err="1" smtClean="0"/>
              <a:t>qulinik</a:t>
            </a:r>
            <a:r>
              <a:rPr lang="da-DK" sz="1600" dirty="0" smtClean="0"/>
              <a:t> 5.000 kr.-</a:t>
            </a:r>
            <a:r>
              <a:rPr lang="da-DK" sz="1600" dirty="0" err="1" smtClean="0"/>
              <a:t>inik</a:t>
            </a:r>
            <a:r>
              <a:rPr lang="da-DK" sz="1600" dirty="0" smtClean="0"/>
              <a:t> </a:t>
            </a:r>
            <a:r>
              <a:rPr lang="da-DK" sz="1600" dirty="0" err="1" smtClean="0"/>
              <a:t>nalilinnik</a:t>
            </a:r>
            <a:r>
              <a:rPr lang="da-DK" sz="1600" dirty="0" smtClean="0"/>
              <a:t> ”Olsvig catering”-</a:t>
            </a:r>
            <a:r>
              <a:rPr lang="da-DK" sz="1600" dirty="0" err="1" smtClean="0"/>
              <a:t>imit</a:t>
            </a:r>
            <a:r>
              <a:rPr lang="da-DK" sz="1600" dirty="0" smtClean="0"/>
              <a:t> </a:t>
            </a:r>
            <a:r>
              <a:rPr lang="da-DK" sz="1600" dirty="0" err="1" smtClean="0"/>
              <a:t>tunissutisivoq</a:t>
            </a:r>
            <a:r>
              <a:rPr lang="da-DK" sz="1600" dirty="0" smtClean="0"/>
              <a:t>. </a:t>
            </a:r>
            <a:endParaRPr lang="da-DK" sz="1600" i="1" dirty="0" smtClean="0"/>
          </a:p>
          <a:p>
            <a:pPr defTabSz="912813"/>
            <a:endParaRPr lang="da-DK" dirty="0" smtClean="0"/>
          </a:p>
        </p:txBody>
      </p:sp>
      <p:sp>
        <p:nvSpPr>
          <p:cNvPr id="24579" name="Title 2"/>
          <p:cNvSpPr>
            <a:spLocks noGrp="1"/>
          </p:cNvSpPr>
          <p:nvPr>
            <p:ph type="title"/>
          </p:nvPr>
        </p:nvSpPr>
        <p:spPr>
          <a:xfrm>
            <a:off x="395288" y="387003"/>
            <a:ext cx="8353425" cy="593725"/>
          </a:xfrm>
        </p:spPr>
        <p:txBody>
          <a:bodyPr/>
          <a:lstStyle/>
          <a:p>
            <a:pPr eaLnBrk="1" hangingPunct="1">
              <a:lnSpc>
                <a:spcPct val="90000"/>
              </a:lnSpc>
            </a:pPr>
            <a:r>
              <a:rPr lang="da-DK" dirty="0" smtClean="0"/>
              <a:t>4. APEQQUT: TUNISSUTIT ALIIKKUSERSUINERILLU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395536" y="1482997"/>
            <a:ext cx="4032250" cy="5186363"/>
          </a:xfrm>
        </p:spPr>
        <p:txBody>
          <a:bodyPr/>
          <a:lstStyle/>
          <a:p>
            <a:pPr defTabSz="912813"/>
            <a:r>
              <a:rPr lang="da-DK" sz="1600" dirty="0" err="1" smtClean="0"/>
              <a:t>Siunertanut</a:t>
            </a:r>
            <a:r>
              <a:rPr lang="da-DK" sz="1600" dirty="0" smtClean="0"/>
              <a:t> </a:t>
            </a:r>
            <a:r>
              <a:rPr lang="da-DK" sz="1600" dirty="0" err="1"/>
              <a:t>pitsaasunut</a:t>
            </a:r>
            <a:r>
              <a:rPr lang="da-DK" sz="1600" dirty="0"/>
              <a:t> </a:t>
            </a:r>
            <a:r>
              <a:rPr lang="da-DK" sz="1600" dirty="0" err="1"/>
              <a:t>aningaasanik</a:t>
            </a:r>
            <a:r>
              <a:rPr lang="da-DK" sz="1600" dirty="0"/>
              <a:t> </a:t>
            </a:r>
            <a:r>
              <a:rPr lang="da-DK" sz="1600" dirty="0" err="1"/>
              <a:t>tunissuteqarneq</a:t>
            </a:r>
            <a:r>
              <a:rPr lang="da-DK" sz="1600" dirty="0"/>
              <a:t> </a:t>
            </a:r>
            <a:r>
              <a:rPr lang="da-DK" sz="1600" dirty="0" err="1" smtClean="0"/>
              <a:t>tapersuisutulluunnit</a:t>
            </a:r>
            <a:r>
              <a:rPr lang="da-DK" sz="1600" dirty="0" smtClean="0"/>
              <a:t> </a:t>
            </a:r>
            <a:r>
              <a:rPr lang="da-DK" sz="1600" dirty="0" err="1" smtClean="0"/>
              <a:t>aningaasaliineq</a:t>
            </a:r>
            <a:r>
              <a:rPr lang="da-DK" sz="1600" dirty="0" smtClean="0"/>
              <a:t> CSR </a:t>
            </a:r>
            <a:r>
              <a:rPr lang="da-DK" sz="1600" dirty="0" err="1" smtClean="0"/>
              <a:t>tungaanit</a:t>
            </a:r>
            <a:r>
              <a:rPr lang="da-DK" sz="1600" dirty="0" smtClean="0"/>
              <a:t> </a:t>
            </a:r>
            <a:r>
              <a:rPr lang="da-DK" sz="1600" dirty="0" err="1" smtClean="0"/>
              <a:t>isigalugu</a:t>
            </a:r>
            <a:r>
              <a:rPr lang="da-DK" sz="1600" dirty="0"/>
              <a:t> </a:t>
            </a:r>
            <a:r>
              <a:rPr lang="da-DK" sz="1600" dirty="0" err="1" smtClean="0"/>
              <a:t>isumassarsiatsialaasinnaavoq</a:t>
            </a:r>
            <a:r>
              <a:rPr lang="da-DK" sz="1600" dirty="0" smtClean="0"/>
              <a:t>.</a:t>
            </a:r>
            <a:r>
              <a:rPr lang="da-DK" dirty="0" smtClean="0"/>
              <a:t> </a:t>
            </a:r>
            <a:endParaRPr lang="da-DK" sz="1600" dirty="0" smtClean="0"/>
          </a:p>
          <a:p>
            <a:pPr defTabSz="912813"/>
            <a:endParaRPr lang="da-DK" sz="1600" dirty="0" smtClean="0"/>
          </a:p>
          <a:p>
            <a:pPr defTabSz="912813"/>
            <a:r>
              <a:rPr lang="da-DK" sz="1600" dirty="0" err="1" smtClean="0"/>
              <a:t>Ilaatigulli</a:t>
            </a:r>
            <a:r>
              <a:rPr lang="da-DK" sz="1600" dirty="0" smtClean="0"/>
              <a:t> </a:t>
            </a:r>
            <a:r>
              <a:rPr lang="da-DK" sz="1600" dirty="0" err="1" smtClean="0"/>
              <a:t>tunissuteqarneq</a:t>
            </a:r>
            <a:r>
              <a:rPr lang="da-DK" sz="1600" dirty="0" smtClean="0"/>
              <a:t> </a:t>
            </a:r>
            <a:r>
              <a:rPr lang="da-DK" sz="1600" dirty="0" err="1" smtClean="0"/>
              <a:t>tapersersuisutullu</a:t>
            </a:r>
            <a:r>
              <a:rPr lang="da-DK" sz="1600" dirty="0" smtClean="0"/>
              <a:t>  </a:t>
            </a:r>
            <a:r>
              <a:rPr lang="da-DK" sz="1600" dirty="0" err="1" smtClean="0"/>
              <a:t>aningaasaliinerit</a:t>
            </a:r>
            <a:r>
              <a:rPr lang="da-DK" sz="1600" dirty="0" smtClean="0"/>
              <a:t> </a:t>
            </a:r>
            <a:r>
              <a:rPr lang="da-DK" sz="1600" dirty="0" err="1" smtClean="0"/>
              <a:t>suliffeqarfiup</a:t>
            </a:r>
            <a:r>
              <a:rPr lang="da-DK" sz="1600" dirty="0" smtClean="0"/>
              <a:t>/</a:t>
            </a:r>
            <a:r>
              <a:rPr lang="da-DK" sz="1600" dirty="0" err="1" smtClean="0"/>
              <a:t>oqartussaqarfiup</a:t>
            </a:r>
            <a:r>
              <a:rPr lang="da-DK" sz="1600" dirty="0" smtClean="0"/>
              <a:t> </a:t>
            </a:r>
            <a:r>
              <a:rPr lang="da-DK" sz="1600" dirty="0" err="1" smtClean="0"/>
              <a:t>soqutigisai</a:t>
            </a:r>
            <a:r>
              <a:rPr lang="da-DK" sz="1600" dirty="0" smtClean="0"/>
              <a:t> </a:t>
            </a:r>
            <a:r>
              <a:rPr lang="da-DK" sz="1600" dirty="0" err="1" smtClean="0"/>
              <a:t>pinnagit</a:t>
            </a:r>
            <a:r>
              <a:rPr lang="da-DK" sz="1600" dirty="0" smtClean="0"/>
              <a:t> </a:t>
            </a:r>
            <a:r>
              <a:rPr lang="da-DK" sz="1600" dirty="0" err="1" smtClean="0"/>
              <a:t>soqutigisat</a:t>
            </a:r>
            <a:r>
              <a:rPr lang="da-DK" sz="1600" dirty="0" smtClean="0"/>
              <a:t> </a:t>
            </a:r>
            <a:r>
              <a:rPr lang="da-DK" sz="1600" dirty="0" err="1" smtClean="0"/>
              <a:t>allat</a:t>
            </a:r>
            <a:r>
              <a:rPr lang="da-DK" sz="1600" dirty="0" smtClean="0"/>
              <a:t> </a:t>
            </a:r>
            <a:r>
              <a:rPr lang="da-DK" sz="1600" dirty="0" err="1" smtClean="0"/>
              <a:t>siuarsarniarlugit</a:t>
            </a:r>
            <a:r>
              <a:rPr lang="da-DK" sz="1600" dirty="0" smtClean="0"/>
              <a:t> </a:t>
            </a:r>
            <a:r>
              <a:rPr lang="da-DK" sz="1600" dirty="0" err="1" smtClean="0"/>
              <a:t>atornerluinerusinnaapput</a:t>
            </a:r>
            <a:r>
              <a:rPr lang="da-DK" sz="1600" dirty="0" smtClean="0"/>
              <a:t>.</a:t>
            </a:r>
          </a:p>
          <a:p>
            <a:pPr defTabSz="912813"/>
            <a:endParaRPr lang="da-DK" sz="1600" dirty="0" smtClean="0"/>
          </a:p>
          <a:p>
            <a:pPr defTabSz="912813"/>
            <a:r>
              <a:rPr lang="da-DK" sz="1600" dirty="0" err="1" smtClean="0"/>
              <a:t>Taamaammat</a:t>
            </a:r>
            <a:r>
              <a:rPr lang="da-DK" sz="1600" dirty="0" smtClean="0"/>
              <a:t> </a:t>
            </a:r>
            <a:r>
              <a:rPr lang="da-DK" sz="1600" dirty="0" err="1"/>
              <a:t>s</a:t>
            </a:r>
            <a:r>
              <a:rPr lang="da-DK" sz="1600" dirty="0" err="1" smtClean="0"/>
              <a:t>apinngisamik</a:t>
            </a:r>
            <a:r>
              <a:rPr lang="da-DK" sz="1600" dirty="0" smtClean="0"/>
              <a:t> </a:t>
            </a:r>
            <a:r>
              <a:rPr lang="da-DK" sz="1600" dirty="0" err="1" smtClean="0"/>
              <a:t>annertunerpaamik</a:t>
            </a:r>
            <a:r>
              <a:rPr lang="da-DK" sz="1600" dirty="0"/>
              <a:t> </a:t>
            </a:r>
            <a:r>
              <a:rPr lang="da-DK" sz="1600" dirty="0" err="1" smtClean="0"/>
              <a:t>paasiuminartuunissaq</a:t>
            </a:r>
            <a:r>
              <a:rPr lang="da-DK" sz="1600" dirty="0" smtClean="0"/>
              <a:t> </a:t>
            </a:r>
            <a:r>
              <a:rPr lang="da-DK" sz="1600" dirty="0" err="1" smtClean="0"/>
              <a:t>angorusullugu</a:t>
            </a:r>
            <a:r>
              <a:rPr lang="da-DK" sz="1600" dirty="0"/>
              <a:t> </a:t>
            </a:r>
            <a:r>
              <a:rPr lang="da-DK" sz="1600" dirty="0" smtClean="0"/>
              <a:t> </a:t>
            </a:r>
            <a:r>
              <a:rPr lang="da-DK" sz="1600" dirty="0" err="1" smtClean="0"/>
              <a:t>ammaffigineqarsinnaavoq</a:t>
            </a:r>
            <a:r>
              <a:rPr lang="da-DK" sz="1600" dirty="0" smtClean="0"/>
              <a:t>, </a:t>
            </a:r>
            <a:r>
              <a:rPr lang="da-DK" sz="1600" dirty="0" err="1" smtClean="0"/>
              <a:t>siunertat</a:t>
            </a:r>
            <a:r>
              <a:rPr lang="da-DK" sz="1600" dirty="0" smtClean="0"/>
              <a:t> </a:t>
            </a:r>
            <a:r>
              <a:rPr lang="da-DK" sz="1600" dirty="0" err="1" smtClean="0"/>
              <a:t>suut</a:t>
            </a:r>
            <a:r>
              <a:rPr lang="da-DK" sz="1600" dirty="0" smtClean="0"/>
              <a:t> </a:t>
            </a:r>
            <a:r>
              <a:rPr lang="da-DK" sz="1600" dirty="0" err="1" smtClean="0"/>
              <a:t>tapersersuilluni</a:t>
            </a:r>
            <a:r>
              <a:rPr lang="da-DK" sz="1600" dirty="0" smtClean="0"/>
              <a:t> </a:t>
            </a:r>
            <a:r>
              <a:rPr lang="da-DK" sz="1600" dirty="0" err="1" smtClean="0"/>
              <a:t>aningaasaliiffigineqarnersut</a:t>
            </a:r>
            <a:r>
              <a:rPr lang="da-DK" sz="1600" dirty="0" smtClean="0"/>
              <a:t> </a:t>
            </a:r>
            <a:r>
              <a:rPr lang="da-DK" sz="1600" dirty="0" err="1" smtClean="0"/>
              <a:t>qanorlu</a:t>
            </a:r>
            <a:r>
              <a:rPr lang="da-DK" sz="1600" dirty="0" smtClean="0"/>
              <a:t> </a:t>
            </a:r>
            <a:r>
              <a:rPr lang="da-DK" sz="1600" dirty="0" err="1" smtClean="0"/>
              <a:t>annertutigisumik</a:t>
            </a:r>
            <a:r>
              <a:rPr lang="da-DK" sz="1600" dirty="0" smtClean="0"/>
              <a:t> </a:t>
            </a:r>
            <a:r>
              <a:rPr lang="da-DK" sz="1600" dirty="0" err="1" smtClean="0"/>
              <a:t>aningaasaliiffigineqarnersut</a:t>
            </a:r>
            <a:r>
              <a:rPr lang="da-DK" sz="1600" dirty="0" smtClean="0"/>
              <a:t>.</a:t>
            </a:r>
          </a:p>
          <a:p>
            <a:pPr defTabSz="912813"/>
            <a:endParaRPr lang="da-DK" sz="1600" dirty="0" smtClean="0"/>
          </a:p>
        </p:txBody>
      </p:sp>
      <p:sp>
        <p:nvSpPr>
          <p:cNvPr id="25602" name="Title 2"/>
          <p:cNvSpPr>
            <a:spLocks noGrp="1"/>
          </p:cNvSpPr>
          <p:nvPr>
            <p:ph type="title"/>
          </p:nvPr>
        </p:nvSpPr>
        <p:spPr>
          <a:xfrm>
            <a:off x="395288" y="387003"/>
            <a:ext cx="8353425" cy="593725"/>
          </a:xfrm>
        </p:spPr>
        <p:txBody>
          <a:bodyPr/>
          <a:lstStyle/>
          <a:p>
            <a:pPr eaLnBrk="1" hangingPunct="1">
              <a:lnSpc>
                <a:spcPct val="90000"/>
              </a:lnSpc>
            </a:pPr>
            <a:r>
              <a:rPr lang="da-DK" dirty="0" smtClean="0"/>
              <a:t>TUNISSUTIT AAMMA TAPERSERSUILLUNI ANINGAASALIINERIT</a:t>
            </a:r>
            <a:br>
              <a:rPr lang="da-DK" dirty="0" smtClean="0"/>
            </a:br>
            <a:endParaRPr lang="da-DK" dirty="0" smtClean="0"/>
          </a:p>
        </p:txBody>
      </p:sp>
      <p:pic>
        <p:nvPicPr>
          <p:cNvPr id="25603" name="Picture 2"/>
          <p:cNvPicPr>
            <a:picLocks noChangeAspect="1" noChangeArrowheads="1"/>
          </p:cNvPicPr>
          <p:nvPr/>
        </p:nvPicPr>
        <p:blipFill>
          <a:blip r:embed="rId2"/>
          <a:srcRect/>
          <a:stretch>
            <a:fillRect/>
          </a:stretch>
        </p:blipFill>
        <p:spPr bwMode="auto">
          <a:xfrm>
            <a:off x="4572000" y="1585689"/>
            <a:ext cx="4122738"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288" y="4077072"/>
            <a:ext cx="8337550" cy="165618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lstStyle/>
          <a:p>
            <a:pPr>
              <a:defRPr/>
            </a:pPr>
            <a:r>
              <a:rPr lang="da-DK" b="1" dirty="0">
                <a:solidFill>
                  <a:schemeClr val="tx1"/>
                </a:solidFill>
                <a:cs typeface="Arial" charset="0"/>
              </a:rPr>
              <a:t>APEQQUT OQALLISIGISASSAQ</a:t>
            </a:r>
          </a:p>
          <a:p>
            <a:pPr>
              <a:spcBef>
                <a:spcPts val="600"/>
              </a:spcBef>
              <a:buFont typeface="Arial" charset="0"/>
              <a:buChar char="•"/>
              <a:defRPr/>
            </a:pPr>
            <a:r>
              <a:rPr lang="da-DK" i="1" dirty="0" err="1">
                <a:solidFill>
                  <a:srgbClr val="000000"/>
                </a:solidFill>
                <a:cs typeface="Arial" charset="0"/>
              </a:rPr>
              <a:t>Assammik</a:t>
            </a:r>
            <a:r>
              <a:rPr lang="da-DK" i="1" dirty="0">
                <a:solidFill>
                  <a:srgbClr val="000000"/>
                </a:solidFill>
                <a:cs typeface="Arial" charset="0"/>
              </a:rPr>
              <a:t> </a:t>
            </a:r>
            <a:r>
              <a:rPr lang="da-DK" i="1" dirty="0" err="1">
                <a:solidFill>
                  <a:srgbClr val="000000"/>
                </a:solidFill>
                <a:cs typeface="Arial" charset="0"/>
              </a:rPr>
              <a:t>arsartartoqatigiinnut</a:t>
            </a:r>
            <a:r>
              <a:rPr lang="da-DK" i="1" dirty="0">
                <a:solidFill>
                  <a:srgbClr val="000000"/>
                </a:solidFill>
                <a:cs typeface="Arial" charset="0"/>
              </a:rPr>
              <a:t> 15.000 </a:t>
            </a:r>
            <a:r>
              <a:rPr lang="da-DK" i="1" dirty="0" err="1">
                <a:solidFill>
                  <a:srgbClr val="000000"/>
                </a:solidFill>
                <a:cs typeface="Arial" charset="0"/>
              </a:rPr>
              <a:t>koruunit</a:t>
            </a:r>
            <a:r>
              <a:rPr lang="da-DK" i="1" dirty="0">
                <a:solidFill>
                  <a:srgbClr val="000000"/>
                </a:solidFill>
                <a:cs typeface="Arial" charset="0"/>
              </a:rPr>
              <a:t> </a:t>
            </a:r>
            <a:r>
              <a:rPr lang="da-DK" i="1" dirty="0" err="1">
                <a:solidFill>
                  <a:srgbClr val="000000"/>
                </a:solidFill>
                <a:cs typeface="Arial" charset="0"/>
              </a:rPr>
              <a:t>Madsip</a:t>
            </a:r>
            <a:r>
              <a:rPr lang="da-DK" i="1" dirty="0">
                <a:solidFill>
                  <a:srgbClr val="000000"/>
                </a:solidFill>
                <a:cs typeface="Arial" charset="0"/>
              </a:rPr>
              <a:t> </a:t>
            </a:r>
            <a:r>
              <a:rPr lang="da-DK" i="1" dirty="0" err="1">
                <a:solidFill>
                  <a:srgbClr val="000000"/>
                </a:solidFill>
                <a:cs typeface="Arial" charset="0"/>
              </a:rPr>
              <a:t>tunniussinnaavai</a:t>
            </a:r>
            <a:r>
              <a:rPr lang="da-DK" i="1" dirty="0">
                <a:solidFill>
                  <a:srgbClr val="000000"/>
                </a:solidFill>
                <a:cs typeface="Arial" charset="0"/>
              </a:rPr>
              <a:t>?</a:t>
            </a:r>
          </a:p>
        </p:txBody>
      </p:sp>
      <p:sp>
        <p:nvSpPr>
          <p:cNvPr id="26626" name="Content Placeholder 1"/>
          <p:cNvSpPr>
            <a:spLocks noGrp="1"/>
          </p:cNvSpPr>
          <p:nvPr>
            <p:ph idx="1"/>
          </p:nvPr>
        </p:nvSpPr>
        <p:spPr>
          <a:xfrm>
            <a:off x="395288" y="1556767"/>
            <a:ext cx="8353425" cy="1800225"/>
          </a:xfrm>
        </p:spPr>
        <p:txBody>
          <a:bodyPr/>
          <a:lstStyle/>
          <a:p>
            <a:pPr defTabSz="912813"/>
            <a:r>
              <a:rPr lang="da-DK" sz="1600" dirty="0" smtClean="0"/>
              <a:t>Mads, </a:t>
            </a:r>
            <a:r>
              <a:rPr lang="da-DK" sz="1600" dirty="0" err="1" smtClean="0"/>
              <a:t>suliffeqarfiup</a:t>
            </a:r>
            <a:r>
              <a:rPr lang="da-DK" sz="1600" dirty="0" smtClean="0"/>
              <a:t> </a:t>
            </a:r>
            <a:r>
              <a:rPr lang="da-DK" sz="1600" dirty="0" err="1" smtClean="0"/>
              <a:t>Tasiilami</a:t>
            </a:r>
            <a:r>
              <a:rPr lang="da-DK" sz="1600" dirty="0" smtClean="0"/>
              <a:t> </a:t>
            </a:r>
            <a:r>
              <a:rPr lang="da-DK" sz="1600" dirty="0" err="1" smtClean="0"/>
              <a:t>immikkoortortaqarfiani</a:t>
            </a:r>
            <a:r>
              <a:rPr lang="da-DK" sz="1600" dirty="0"/>
              <a:t> </a:t>
            </a:r>
            <a:r>
              <a:rPr lang="da-DK" sz="1600" dirty="0" err="1" smtClean="0"/>
              <a:t>pisortaavoq</a:t>
            </a:r>
            <a:r>
              <a:rPr lang="da-DK" sz="1600" dirty="0" smtClean="0"/>
              <a:t>, </a:t>
            </a:r>
            <a:r>
              <a:rPr lang="da-DK" sz="1600" dirty="0" err="1" smtClean="0"/>
              <a:t>taannalu</a:t>
            </a:r>
            <a:r>
              <a:rPr lang="da-DK" sz="1600" dirty="0" smtClean="0"/>
              <a:t> </a:t>
            </a:r>
            <a:r>
              <a:rPr lang="da-DK" sz="1600" dirty="0" err="1" smtClean="0"/>
              <a:t>ukiut</a:t>
            </a:r>
            <a:r>
              <a:rPr lang="da-DK" sz="1600" dirty="0" smtClean="0"/>
              <a:t> </a:t>
            </a:r>
            <a:r>
              <a:rPr lang="da-DK" sz="1600" dirty="0" err="1" smtClean="0"/>
              <a:t>tamaasa</a:t>
            </a:r>
            <a:r>
              <a:rPr lang="da-DK" sz="1600" dirty="0" smtClean="0"/>
              <a:t> </a:t>
            </a:r>
            <a:r>
              <a:rPr lang="da-DK" sz="1600" dirty="0" err="1" smtClean="0"/>
              <a:t>periarfissaqartitaavoq</a:t>
            </a:r>
            <a:r>
              <a:rPr lang="da-DK" sz="1600" dirty="0" smtClean="0"/>
              <a:t> </a:t>
            </a:r>
            <a:r>
              <a:rPr lang="da-DK" sz="1600" dirty="0" err="1" smtClean="0"/>
              <a:t>najukkami</a:t>
            </a:r>
            <a:r>
              <a:rPr lang="da-DK" sz="1600" dirty="0" smtClean="0"/>
              <a:t> </a:t>
            </a:r>
            <a:r>
              <a:rPr lang="da-DK" sz="1600" dirty="0" err="1" smtClean="0"/>
              <a:t>tapersersuilluni</a:t>
            </a:r>
            <a:r>
              <a:rPr lang="da-DK" sz="1600" dirty="0" smtClean="0"/>
              <a:t> </a:t>
            </a:r>
            <a:r>
              <a:rPr lang="da-DK" sz="1600" dirty="0" err="1" smtClean="0"/>
              <a:t>aningaasaliissutissanik</a:t>
            </a:r>
            <a:r>
              <a:rPr lang="da-DK" sz="1600" dirty="0" smtClean="0"/>
              <a:t> 15.000 </a:t>
            </a:r>
            <a:r>
              <a:rPr lang="da-DK" sz="1600" dirty="0" err="1" smtClean="0"/>
              <a:t>koruuninik</a:t>
            </a:r>
            <a:r>
              <a:rPr lang="da-DK" sz="1600" dirty="0" smtClean="0"/>
              <a:t>  </a:t>
            </a:r>
            <a:r>
              <a:rPr lang="da-DK" sz="1600" dirty="0" err="1" smtClean="0"/>
              <a:t>agguaassisarnissaminut</a:t>
            </a:r>
            <a:r>
              <a:rPr lang="da-DK" sz="1600" dirty="0" smtClean="0"/>
              <a:t>. </a:t>
            </a:r>
            <a:r>
              <a:rPr lang="da-DK" sz="1600" dirty="0" err="1" smtClean="0"/>
              <a:t>Ukiuni</a:t>
            </a:r>
            <a:r>
              <a:rPr lang="da-DK" sz="1600" dirty="0" smtClean="0"/>
              <a:t> </a:t>
            </a:r>
            <a:r>
              <a:rPr lang="da-DK" sz="1600" dirty="0" err="1" smtClean="0"/>
              <a:t>siuliini</a:t>
            </a:r>
            <a:r>
              <a:rPr lang="da-DK" sz="1600" dirty="0" smtClean="0"/>
              <a:t> </a:t>
            </a:r>
            <a:r>
              <a:rPr lang="da-DK" sz="1600" dirty="0" err="1" smtClean="0"/>
              <a:t>aningaasat</a:t>
            </a:r>
            <a:r>
              <a:rPr lang="da-DK" sz="1600" dirty="0" smtClean="0"/>
              <a:t> </a:t>
            </a:r>
            <a:r>
              <a:rPr lang="da-DK" sz="1600" dirty="0" err="1" smtClean="0"/>
              <a:t>suliniaqatigiiffinnut</a:t>
            </a:r>
            <a:r>
              <a:rPr lang="da-DK" sz="1600" dirty="0" smtClean="0"/>
              <a:t> </a:t>
            </a:r>
            <a:r>
              <a:rPr lang="da-DK" sz="1600" dirty="0" err="1" smtClean="0"/>
              <a:t>assigiinngitsunut</a:t>
            </a:r>
            <a:r>
              <a:rPr lang="da-DK" sz="1600" dirty="0" smtClean="0"/>
              <a:t> </a:t>
            </a:r>
            <a:r>
              <a:rPr lang="da-DK" sz="1600" dirty="0" err="1" smtClean="0"/>
              <a:t>arlalinnut</a:t>
            </a:r>
            <a:r>
              <a:rPr lang="da-DK" sz="1600" dirty="0" smtClean="0"/>
              <a:t> </a:t>
            </a:r>
            <a:r>
              <a:rPr lang="da-DK" sz="1600" dirty="0" err="1" smtClean="0"/>
              <a:t>agguaattarsimavai</a:t>
            </a:r>
            <a:r>
              <a:rPr lang="da-DK" sz="1600" dirty="0" smtClean="0"/>
              <a:t>, </a:t>
            </a:r>
            <a:r>
              <a:rPr lang="da-DK" sz="1600" dirty="0" err="1" smtClean="0"/>
              <a:t>ukiorli</a:t>
            </a:r>
            <a:r>
              <a:rPr lang="da-DK" sz="1600" dirty="0" smtClean="0"/>
              <a:t> manna </a:t>
            </a:r>
            <a:r>
              <a:rPr lang="da-DK" sz="1600" dirty="0" err="1" smtClean="0"/>
              <a:t>assammik</a:t>
            </a:r>
            <a:r>
              <a:rPr lang="da-DK" sz="1600" dirty="0" smtClean="0"/>
              <a:t> </a:t>
            </a:r>
            <a:r>
              <a:rPr lang="da-DK" sz="1600" dirty="0" err="1" smtClean="0"/>
              <a:t>arsartartoqatigiinnit</a:t>
            </a:r>
            <a:r>
              <a:rPr lang="da-DK" sz="1600" dirty="0" smtClean="0"/>
              <a:t> </a:t>
            </a:r>
            <a:r>
              <a:rPr lang="da-DK" sz="1600" dirty="0" err="1" smtClean="0"/>
              <a:t>saaffigineqarpoq</a:t>
            </a:r>
            <a:r>
              <a:rPr lang="da-DK" sz="1600" dirty="0" smtClean="0"/>
              <a:t> </a:t>
            </a:r>
            <a:r>
              <a:rPr lang="da-DK" sz="1600" dirty="0" err="1" smtClean="0"/>
              <a:t>aperineqarluni</a:t>
            </a:r>
            <a:r>
              <a:rPr lang="da-DK" sz="1600" dirty="0" smtClean="0"/>
              <a:t> </a:t>
            </a:r>
            <a:r>
              <a:rPr lang="da-DK" sz="1600" dirty="0" err="1" smtClean="0"/>
              <a:t>aningaasat</a:t>
            </a:r>
            <a:r>
              <a:rPr lang="da-DK" sz="1600" dirty="0" smtClean="0"/>
              <a:t> </a:t>
            </a:r>
            <a:r>
              <a:rPr lang="da-DK" sz="1600" dirty="0" err="1" smtClean="0"/>
              <a:t>tamaasa</a:t>
            </a:r>
            <a:r>
              <a:rPr lang="da-DK" sz="1600" dirty="0" smtClean="0"/>
              <a:t> </a:t>
            </a:r>
            <a:r>
              <a:rPr lang="da-DK" sz="1600" dirty="0" err="1" smtClean="0"/>
              <a:t>assammik</a:t>
            </a:r>
            <a:r>
              <a:rPr lang="da-DK" sz="1600" dirty="0" smtClean="0"/>
              <a:t> </a:t>
            </a:r>
            <a:r>
              <a:rPr lang="da-DK" sz="1600" dirty="0" err="1" smtClean="0"/>
              <a:t>arsartartoqatigiinnut</a:t>
            </a:r>
            <a:r>
              <a:rPr lang="da-DK" sz="1600" dirty="0" smtClean="0"/>
              <a:t> </a:t>
            </a:r>
            <a:r>
              <a:rPr lang="da-DK" sz="1600" dirty="0" err="1" smtClean="0"/>
              <a:t>tunniussinnaannginnerai</a:t>
            </a:r>
            <a:r>
              <a:rPr lang="da-DK" sz="1600" dirty="0" smtClean="0"/>
              <a:t>, </a:t>
            </a:r>
            <a:r>
              <a:rPr lang="da-DK" sz="1600" dirty="0" err="1" smtClean="0"/>
              <a:t>Nuummut</a:t>
            </a:r>
            <a:r>
              <a:rPr lang="da-DK" sz="1600" dirty="0" smtClean="0"/>
              <a:t> </a:t>
            </a:r>
            <a:r>
              <a:rPr lang="da-DK" sz="1600" dirty="0" err="1" smtClean="0"/>
              <a:t>unammiartornissaminnut</a:t>
            </a:r>
            <a:r>
              <a:rPr lang="da-DK" sz="1600" dirty="0" smtClean="0"/>
              <a:t> </a:t>
            </a:r>
            <a:r>
              <a:rPr lang="da-DK" sz="1600" dirty="0" err="1" smtClean="0"/>
              <a:t>akissaqarsinnaanissartik</a:t>
            </a:r>
            <a:r>
              <a:rPr lang="da-DK" sz="1600" dirty="0" smtClean="0"/>
              <a:t> </a:t>
            </a:r>
            <a:r>
              <a:rPr lang="da-DK" sz="1600" dirty="0" err="1" smtClean="0"/>
              <a:t>pillugu</a:t>
            </a:r>
            <a:r>
              <a:rPr lang="da-DK" sz="1600" dirty="0" smtClean="0"/>
              <a:t>.</a:t>
            </a:r>
            <a:r>
              <a:rPr lang="da-DK" dirty="0" smtClean="0"/>
              <a:t> </a:t>
            </a:r>
            <a:endParaRPr lang="da-DK" sz="1600" dirty="0" smtClean="0"/>
          </a:p>
          <a:p>
            <a:pPr defTabSz="912813"/>
            <a:r>
              <a:rPr lang="da-DK" sz="1600" dirty="0" smtClean="0"/>
              <a:t>Mads-</a:t>
            </a:r>
            <a:r>
              <a:rPr lang="da-DK" sz="1600" dirty="0" err="1" smtClean="0"/>
              <a:t>ip</a:t>
            </a:r>
            <a:r>
              <a:rPr lang="da-DK" sz="1600" dirty="0" smtClean="0"/>
              <a:t> </a:t>
            </a:r>
            <a:r>
              <a:rPr lang="da-DK" sz="1600" dirty="0" err="1" smtClean="0"/>
              <a:t>pania</a:t>
            </a:r>
            <a:r>
              <a:rPr lang="da-DK" sz="1600" dirty="0" smtClean="0"/>
              <a:t> </a:t>
            </a:r>
            <a:r>
              <a:rPr lang="da-DK" sz="1600" dirty="0" err="1" smtClean="0"/>
              <a:t>najukkami</a:t>
            </a:r>
            <a:r>
              <a:rPr lang="da-DK" sz="1600" dirty="0" smtClean="0"/>
              <a:t> </a:t>
            </a:r>
            <a:r>
              <a:rPr lang="da-DK" sz="1600" dirty="0" err="1" smtClean="0"/>
              <a:t>assammik</a:t>
            </a:r>
            <a:r>
              <a:rPr lang="da-DK" sz="1600" dirty="0" smtClean="0"/>
              <a:t> </a:t>
            </a:r>
            <a:r>
              <a:rPr lang="da-DK" sz="1600" dirty="0" err="1" smtClean="0"/>
              <a:t>asartartoqatigiinni</a:t>
            </a:r>
            <a:r>
              <a:rPr lang="da-DK" sz="1600" dirty="0" smtClean="0"/>
              <a:t> </a:t>
            </a:r>
            <a:r>
              <a:rPr lang="da-DK" sz="1600" dirty="0" err="1" smtClean="0"/>
              <a:t>arsaqataasarpoq</a:t>
            </a:r>
            <a:r>
              <a:rPr lang="da-DK" sz="1600" dirty="0" smtClean="0"/>
              <a:t> </a:t>
            </a:r>
            <a:r>
              <a:rPr lang="da-DK" sz="1600" dirty="0" err="1" smtClean="0"/>
              <a:t>Nuummullu</a:t>
            </a:r>
            <a:r>
              <a:rPr lang="da-DK" sz="1600" dirty="0" smtClean="0"/>
              <a:t> </a:t>
            </a:r>
            <a:r>
              <a:rPr lang="da-DK" sz="1600" dirty="0" err="1" smtClean="0"/>
              <a:t>unammiartoqataasussaalluni</a:t>
            </a:r>
            <a:r>
              <a:rPr lang="da-DK" sz="1600" dirty="0" smtClean="0"/>
              <a:t>.</a:t>
            </a:r>
            <a:r>
              <a:rPr lang="da-DK" dirty="0" smtClean="0"/>
              <a:t> </a:t>
            </a:r>
            <a:endParaRPr lang="da-DK" sz="1600" dirty="0" smtClean="0"/>
          </a:p>
        </p:txBody>
      </p:sp>
      <p:sp>
        <p:nvSpPr>
          <p:cNvPr id="26627" name="Title 2"/>
          <p:cNvSpPr>
            <a:spLocks noGrp="1"/>
          </p:cNvSpPr>
          <p:nvPr>
            <p:ph type="title"/>
          </p:nvPr>
        </p:nvSpPr>
        <p:spPr>
          <a:xfrm>
            <a:off x="395288" y="442466"/>
            <a:ext cx="8353425" cy="898302"/>
          </a:xfrm>
        </p:spPr>
        <p:txBody>
          <a:bodyPr/>
          <a:lstStyle/>
          <a:p>
            <a:pPr eaLnBrk="1" hangingPunct="1">
              <a:lnSpc>
                <a:spcPct val="90000"/>
              </a:lnSpc>
            </a:pPr>
            <a:r>
              <a:rPr lang="da-DK" dirty="0" smtClean="0"/>
              <a:t>5. APEQQUT: TUNISSUTIT TAPERSERSUISUTULLU ANINGAASALIINERIT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1143000" y="2617788"/>
            <a:ext cx="6885384" cy="3907556"/>
          </a:xfrm>
        </p:spPr>
        <p:txBody>
          <a:bodyPr/>
          <a:lstStyle/>
          <a:p>
            <a:pPr eaLnBrk="1" hangingPunct="1">
              <a:lnSpc>
                <a:spcPct val="90000"/>
              </a:lnSpc>
            </a:pPr>
            <a:r>
              <a:rPr lang="da-DK" dirty="0" err="1" smtClean="0">
                <a:solidFill>
                  <a:schemeClr val="bg1"/>
                </a:solidFill>
                <a:latin typeface="Calibri" pitchFamily="34" charset="0"/>
                <a:ea typeface="Calibri" pitchFamily="34" charset="0"/>
                <a:cs typeface="Calibri" pitchFamily="34" charset="0"/>
              </a:rPr>
              <a:t>Kalaallit</a:t>
            </a:r>
            <a:r>
              <a:rPr lang="da-DK" dirty="0" smtClean="0">
                <a:solidFill>
                  <a:schemeClr val="bg1"/>
                </a:solidFill>
                <a:latin typeface="Calibri" pitchFamily="34" charset="0"/>
                <a:ea typeface="Calibri" pitchFamily="34" charset="0"/>
                <a:cs typeface="Calibri" pitchFamily="34" charset="0"/>
              </a:rPr>
              <a:t> </a:t>
            </a:r>
            <a:r>
              <a:rPr lang="da-DK" dirty="0" err="1" smtClean="0">
                <a:solidFill>
                  <a:schemeClr val="bg1"/>
                </a:solidFill>
                <a:latin typeface="Calibri" pitchFamily="34" charset="0"/>
                <a:ea typeface="Calibri" pitchFamily="34" charset="0"/>
                <a:cs typeface="Calibri" pitchFamily="34" charset="0"/>
              </a:rPr>
              <a:t>Nunaanni</a:t>
            </a:r>
            <a:r>
              <a:rPr lang="da-DK" dirty="0" smtClean="0">
                <a:solidFill>
                  <a:schemeClr val="bg1"/>
                </a:solidFill>
                <a:latin typeface="Calibri" pitchFamily="34" charset="0"/>
                <a:ea typeface="Calibri" pitchFamily="34" charset="0"/>
                <a:cs typeface="Calibri" pitchFamily="34" charset="0"/>
              </a:rPr>
              <a:t> </a:t>
            </a:r>
            <a:r>
              <a:rPr lang="da-DK" dirty="0" err="1" smtClean="0">
                <a:solidFill>
                  <a:schemeClr val="bg1"/>
                </a:solidFill>
                <a:latin typeface="Calibri" pitchFamily="34" charset="0"/>
                <a:ea typeface="Calibri" pitchFamily="34" charset="0"/>
                <a:cs typeface="Calibri" pitchFamily="34" charset="0"/>
              </a:rPr>
              <a:t>navia-naateqarfiusinnaasut</a:t>
            </a:r>
            <a:endParaRPr lang="da-DK" dirty="0" smtClean="0">
              <a:solidFill>
                <a:schemeClr val="bg1"/>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395288" y="1484784"/>
            <a:ext cx="7921625" cy="4248150"/>
          </a:xfrm>
        </p:spPr>
        <p:txBody>
          <a:bodyPr/>
          <a:lstStyle/>
          <a:p>
            <a:pPr defTabSz="912813"/>
            <a:r>
              <a:rPr lang="da-DK" sz="1400" dirty="0" smtClean="0"/>
              <a:t>Kalaallit Nunaanni </a:t>
            </a:r>
            <a:r>
              <a:rPr lang="da-DK" sz="1400" dirty="0" err="1" smtClean="0"/>
              <a:t>peqquserlulluni</a:t>
            </a:r>
            <a:r>
              <a:rPr lang="da-DK" sz="1400" dirty="0" smtClean="0"/>
              <a:t> </a:t>
            </a:r>
            <a:r>
              <a:rPr lang="da-DK" sz="1400" dirty="0" err="1" smtClean="0"/>
              <a:t>iluanaarniartarnerup</a:t>
            </a:r>
            <a:r>
              <a:rPr lang="da-DK" sz="1400" dirty="0" smtClean="0"/>
              <a:t> </a:t>
            </a:r>
            <a:r>
              <a:rPr lang="da-DK" sz="1400" dirty="0" err="1" smtClean="0"/>
              <a:t>qanoq</a:t>
            </a:r>
            <a:r>
              <a:rPr lang="da-DK" sz="1400" dirty="0" smtClean="0"/>
              <a:t> </a:t>
            </a:r>
            <a:r>
              <a:rPr lang="da-DK" sz="1400" dirty="0" err="1" smtClean="0"/>
              <a:t>atugaatiginera</a:t>
            </a:r>
            <a:r>
              <a:rPr lang="da-DK" sz="1400" dirty="0"/>
              <a:t> </a:t>
            </a:r>
            <a:r>
              <a:rPr lang="da-DK" sz="1400" dirty="0" err="1" smtClean="0"/>
              <a:t>iternga</a:t>
            </a:r>
            <a:r>
              <a:rPr lang="da-DK" sz="1400" dirty="0" smtClean="0"/>
              <a:t> </a:t>
            </a:r>
            <a:r>
              <a:rPr lang="da-DK" sz="1400" dirty="0" err="1" smtClean="0"/>
              <a:t>tikillugu</a:t>
            </a:r>
            <a:r>
              <a:rPr lang="da-DK" sz="1400" dirty="0" smtClean="0"/>
              <a:t> </a:t>
            </a:r>
            <a:r>
              <a:rPr lang="da-DK" sz="1400" dirty="0" err="1" smtClean="0"/>
              <a:t>suli</a:t>
            </a:r>
            <a:r>
              <a:rPr lang="da-DK" sz="1400" dirty="0" smtClean="0"/>
              <a:t> </a:t>
            </a:r>
            <a:r>
              <a:rPr lang="da-DK" sz="1400" dirty="0" err="1" smtClean="0"/>
              <a:t>misissorneqarnikuunngilaq</a:t>
            </a:r>
            <a:r>
              <a:rPr lang="da-DK" sz="1400" dirty="0" smtClean="0"/>
              <a:t>. </a:t>
            </a:r>
            <a:r>
              <a:rPr lang="da-DK" sz="1400" dirty="0" err="1" smtClean="0"/>
              <a:t>Taamaattorli</a:t>
            </a:r>
            <a:r>
              <a:rPr lang="da-DK" sz="1400" dirty="0" smtClean="0"/>
              <a:t> 2012-imi </a:t>
            </a:r>
            <a:r>
              <a:rPr lang="da-DK" sz="1400" dirty="0" err="1" smtClean="0"/>
              <a:t>Kalaallit</a:t>
            </a:r>
            <a:r>
              <a:rPr lang="da-DK" sz="1400" dirty="0" smtClean="0"/>
              <a:t> Nunaanni </a:t>
            </a:r>
            <a:r>
              <a:rPr lang="da-DK" sz="1400" dirty="0" err="1" smtClean="0"/>
              <a:t>suliassaqarfiit</a:t>
            </a:r>
            <a:r>
              <a:rPr lang="da-DK" sz="1400" dirty="0" smtClean="0"/>
              <a:t> </a:t>
            </a:r>
            <a:r>
              <a:rPr lang="da-DK" sz="1400" dirty="0" err="1" smtClean="0"/>
              <a:t>immikkut</a:t>
            </a:r>
            <a:r>
              <a:rPr lang="da-DK" sz="1400" dirty="0" smtClean="0"/>
              <a:t> </a:t>
            </a:r>
            <a:r>
              <a:rPr lang="da-DK" sz="1400" dirty="0" err="1" smtClean="0"/>
              <a:t>toqqakkat</a:t>
            </a:r>
            <a:r>
              <a:rPr lang="da-DK" sz="1400" dirty="0" smtClean="0"/>
              <a:t> </a:t>
            </a:r>
            <a:r>
              <a:rPr lang="da-DK" sz="1400" dirty="0" err="1" smtClean="0"/>
              <a:t>unneqqarissumik</a:t>
            </a:r>
            <a:r>
              <a:rPr lang="da-DK" sz="1400" dirty="0" smtClean="0"/>
              <a:t> </a:t>
            </a:r>
            <a:r>
              <a:rPr lang="da-DK" sz="1400" dirty="0" err="1" smtClean="0"/>
              <a:t>ingerlatsinermikkut</a:t>
            </a:r>
            <a:r>
              <a:rPr lang="da-DK" sz="1400" dirty="0" smtClean="0"/>
              <a:t> </a:t>
            </a:r>
            <a:r>
              <a:rPr lang="da-DK" sz="1400" dirty="0" err="1" smtClean="0"/>
              <a:t>misissuiffigineqarput</a:t>
            </a:r>
            <a:r>
              <a:rPr lang="da-DK" sz="1400" dirty="0"/>
              <a:t> </a:t>
            </a:r>
            <a:r>
              <a:rPr lang="da-DK" sz="1400" dirty="0" smtClean="0"/>
              <a:t>(</a:t>
            </a:r>
            <a:r>
              <a:rPr lang="da-DK" sz="1400" i="1" dirty="0" smtClean="0"/>
              <a:t>National </a:t>
            </a:r>
            <a:r>
              <a:rPr lang="da-DK" sz="1400" i="1" dirty="0" err="1" smtClean="0"/>
              <a:t>Integrity</a:t>
            </a:r>
            <a:r>
              <a:rPr lang="da-DK" sz="1400" i="1" dirty="0" smtClean="0"/>
              <a:t> </a:t>
            </a:r>
            <a:r>
              <a:rPr lang="da-DK" sz="1400" i="1" dirty="0" err="1" smtClean="0"/>
              <a:t>Study</a:t>
            </a:r>
            <a:r>
              <a:rPr lang="da-DK" sz="1400" dirty="0" smtClean="0"/>
              <a:t>, NIS). </a:t>
            </a:r>
            <a:r>
              <a:rPr lang="da-DK" sz="1400" dirty="0" err="1" smtClean="0"/>
              <a:t>Misissuinermi</a:t>
            </a:r>
            <a:r>
              <a:rPr lang="da-DK" sz="1400" dirty="0" smtClean="0"/>
              <a:t> NIS-</a:t>
            </a:r>
            <a:r>
              <a:rPr lang="da-DK" sz="1400" dirty="0" err="1" smtClean="0"/>
              <a:t>imi</a:t>
            </a:r>
            <a:r>
              <a:rPr lang="da-DK" sz="1400" dirty="0" smtClean="0"/>
              <a:t> </a:t>
            </a:r>
            <a:r>
              <a:rPr lang="da-DK" sz="1400" dirty="0" err="1" smtClean="0"/>
              <a:t>nunami</a:t>
            </a:r>
            <a:r>
              <a:rPr lang="da-DK" sz="1400" dirty="0" smtClean="0"/>
              <a:t> </a:t>
            </a:r>
            <a:r>
              <a:rPr lang="da-DK" sz="1400" dirty="0" err="1" smtClean="0"/>
              <a:t>ingerlatsiviit</a:t>
            </a:r>
            <a:r>
              <a:rPr lang="da-DK" sz="1400" dirty="0" smtClean="0"/>
              <a:t> </a:t>
            </a:r>
            <a:r>
              <a:rPr lang="da-DK" sz="1400" dirty="0" err="1" smtClean="0"/>
              <a:t>nunamilu</a:t>
            </a:r>
            <a:r>
              <a:rPr lang="da-DK" sz="1400" dirty="0" smtClean="0"/>
              <a:t> </a:t>
            </a:r>
            <a:r>
              <a:rPr lang="da-DK" sz="1400" dirty="0" err="1" smtClean="0"/>
              <a:t>unneqqarissumik</a:t>
            </a:r>
            <a:r>
              <a:rPr lang="da-DK" sz="1400" dirty="0" smtClean="0"/>
              <a:t> </a:t>
            </a:r>
            <a:r>
              <a:rPr lang="da-DK" sz="1400" dirty="0" err="1" smtClean="0"/>
              <a:t>ingerlatsisoqarnissaanik</a:t>
            </a:r>
            <a:r>
              <a:rPr lang="da-DK" sz="1400" dirty="0"/>
              <a:t> </a:t>
            </a:r>
            <a:r>
              <a:rPr lang="da-DK" sz="1400" dirty="0" err="1" smtClean="0"/>
              <a:t>peqquserlullunilu</a:t>
            </a:r>
            <a:r>
              <a:rPr lang="da-DK" sz="1400" dirty="0" smtClean="0"/>
              <a:t> </a:t>
            </a:r>
            <a:r>
              <a:rPr lang="da-DK" sz="1400" dirty="0" err="1" smtClean="0"/>
              <a:t>iluanaarniartoqannginnissaanik</a:t>
            </a:r>
            <a:r>
              <a:rPr lang="da-DK" sz="1400" dirty="0" smtClean="0"/>
              <a:t> </a:t>
            </a:r>
            <a:r>
              <a:rPr lang="da-DK" sz="1400" dirty="0" err="1" smtClean="0"/>
              <a:t>pinaveersaartitsinissamik</a:t>
            </a:r>
            <a:r>
              <a:rPr lang="da-DK" sz="1400" dirty="0"/>
              <a:t> </a:t>
            </a:r>
            <a:r>
              <a:rPr lang="da-DK" sz="1400" dirty="0" err="1" smtClean="0"/>
              <a:t>qulakkeerinnittussat</a:t>
            </a:r>
            <a:r>
              <a:rPr lang="da-DK" sz="1400" dirty="0" smtClean="0"/>
              <a:t> </a:t>
            </a:r>
            <a:r>
              <a:rPr lang="da-DK" sz="1400" dirty="0" err="1" smtClean="0"/>
              <a:t>sunnertianngissusiat</a:t>
            </a:r>
            <a:r>
              <a:rPr lang="da-DK" sz="1400" dirty="0" smtClean="0"/>
              <a:t> </a:t>
            </a:r>
            <a:r>
              <a:rPr lang="da-DK" sz="1400" dirty="0" err="1" smtClean="0"/>
              <a:t>nalilersorneqarpoq</a:t>
            </a:r>
            <a:r>
              <a:rPr lang="da-DK" sz="1400" dirty="0" smtClean="0"/>
              <a:t>. </a:t>
            </a:r>
            <a:r>
              <a:rPr lang="da-DK" sz="1400" dirty="0" err="1" smtClean="0"/>
              <a:t>Ukuusinnaapput</a:t>
            </a:r>
            <a:r>
              <a:rPr lang="da-DK" sz="1400" dirty="0" smtClean="0"/>
              <a:t> </a:t>
            </a:r>
            <a:r>
              <a:rPr lang="da-DK" sz="1400" dirty="0" err="1"/>
              <a:t>e</a:t>
            </a:r>
            <a:r>
              <a:rPr lang="da-DK" sz="1400" dirty="0" err="1" smtClean="0"/>
              <a:t>qqartuussiviit</a:t>
            </a:r>
            <a:r>
              <a:rPr lang="da-DK" sz="1400" dirty="0" smtClean="0"/>
              <a:t>, </a:t>
            </a:r>
            <a:r>
              <a:rPr lang="da-DK" sz="1400" dirty="0" err="1" smtClean="0"/>
              <a:t>naalakkersuisut</a:t>
            </a:r>
            <a:r>
              <a:rPr lang="da-DK" sz="1400" dirty="0" smtClean="0"/>
              <a:t>, </a:t>
            </a:r>
            <a:r>
              <a:rPr lang="da-DK" sz="1400" dirty="0" err="1" smtClean="0"/>
              <a:t>pisortat</a:t>
            </a:r>
            <a:r>
              <a:rPr lang="da-DK" sz="1400" dirty="0" smtClean="0"/>
              <a:t> </a:t>
            </a:r>
            <a:r>
              <a:rPr lang="da-DK" sz="1400" dirty="0" err="1" smtClean="0"/>
              <a:t>ingerlatsivii</a:t>
            </a:r>
            <a:r>
              <a:rPr lang="da-DK" sz="1400" dirty="0" smtClean="0"/>
              <a:t>, </a:t>
            </a:r>
            <a:r>
              <a:rPr lang="da-DK" sz="1400" dirty="0" err="1" smtClean="0"/>
              <a:t>partiit</a:t>
            </a:r>
            <a:r>
              <a:rPr lang="da-DK" sz="1400" dirty="0"/>
              <a:t> </a:t>
            </a:r>
            <a:r>
              <a:rPr lang="da-DK" sz="1400" dirty="0" err="1" smtClean="0"/>
              <a:t>imaluunniit</a:t>
            </a:r>
            <a:r>
              <a:rPr lang="da-DK" sz="1400" dirty="0" smtClean="0"/>
              <a:t> </a:t>
            </a:r>
            <a:r>
              <a:rPr lang="da-DK" sz="1400" dirty="0" err="1" smtClean="0"/>
              <a:t>tusagassiorfiit</a:t>
            </a:r>
            <a:r>
              <a:rPr lang="da-DK" sz="1400" dirty="0" smtClean="0"/>
              <a:t>. </a:t>
            </a:r>
          </a:p>
          <a:p>
            <a:pPr defTabSz="912813"/>
            <a:endParaRPr lang="da-DK" sz="1400" b="1" dirty="0" smtClean="0"/>
          </a:p>
          <a:p>
            <a:pPr defTabSz="912813"/>
            <a:r>
              <a:rPr lang="da-DK" sz="1400" b="1" dirty="0" err="1" smtClean="0"/>
              <a:t>Misissuinermi</a:t>
            </a:r>
            <a:r>
              <a:rPr lang="da-DK" sz="1400" b="1" dirty="0" smtClean="0"/>
              <a:t> NIS-</a:t>
            </a:r>
            <a:r>
              <a:rPr lang="da-DK" sz="1400" b="1" dirty="0" err="1" smtClean="0"/>
              <a:t>imi</a:t>
            </a:r>
            <a:r>
              <a:rPr lang="da-DK" sz="1400" b="1" dirty="0" smtClean="0"/>
              <a:t> Kalaallit Nunaanni </a:t>
            </a:r>
            <a:r>
              <a:rPr lang="da-DK" sz="1400" b="1" dirty="0" err="1" smtClean="0"/>
              <a:t>peqquserlulluni</a:t>
            </a:r>
            <a:r>
              <a:rPr lang="da-DK" sz="1400" b="1" dirty="0" smtClean="0"/>
              <a:t> </a:t>
            </a:r>
            <a:r>
              <a:rPr lang="da-DK" sz="1400" b="1" dirty="0" err="1" smtClean="0"/>
              <a:t>iluanaarniarsinnaanermut</a:t>
            </a:r>
            <a:r>
              <a:rPr lang="da-DK" sz="1400" b="1" dirty="0" smtClean="0"/>
              <a:t> </a:t>
            </a:r>
            <a:r>
              <a:rPr lang="da-DK" sz="1400" b="1" dirty="0" err="1" smtClean="0"/>
              <a:t>immikkut</a:t>
            </a:r>
            <a:r>
              <a:rPr lang="da-DK" sz="1400" b="1" dirty="0" smtClean="0"/>
              <a:t> </a:t>
            </a:r>
            <a:r>
              <a:rPr lang="da-DK" sz="1400" b="1" dirty="0" err="1" smtClean="0"/>
              <a:t>navianaataasutut</a:t>
            </a:r>
            <a:r>
              <a:rPr lang="da-DK" sz="1400" b="1" dirty="0" smtClean="0"/>
              <a:t> </a:t>
            </a:r>
            <a:r>
              <a:rPr lang="da-DK" sz="1400" b="1" dirty="0" err="1" smtClean="0"/>
              <a:t>makku</a:t>
            </a:r>
            <a:r>
              <a:rPr lang="da-DK" sz="1400" b="1" dirty="0" smtClean="0"/>
              <a:t> </a:t>
            </a:r>
            <a:r>
              <a:rPr lang="da-DK" sz="1400" b="1" dirty="0" err="1" smtClean="0"/>
              <a:t>tikkuarneqarput</a:t>
            </a:r>
            <a:r>
              <a:rPr lang="da-DK" sz="1400" b="1" dirty="0" smtClean="0"/>
              <a:t>:</a:t>
            </a:r>
          </a:p>
          <a:p>
            <a:pPr defTabSz="912813">
              <a:spcBef>
                <a:spcPts val="300"/>
              </a:spcBef>
              <a:buFont typeface="Arial" charset="0"/>
              <a:buChar char="•"/>
            </a:pPr>
            <a:r>
              <a:rPr lang="da-DK" sz="1400" dirty="0" err="1" smtClean="0"/>
              <a:t>Innuttaasut</a:t>
            </a:r>
            <a:r>
              <a:rPr lang="da-DK" sz="1400" dirty="0" smtClean="0"/>
              <a:t> </a:t>
            </a:r>
            <a:r>
              <a:rPr lang="da-DK" sz="1400" dirty="0" err="1" smtClean="0"/>
              <a:t>suliniaqatigiiffii</a:t>
            </a:r>
            <a:r>
              <a:rPr lang="da-DK" sz="1400" dirty="0" smtClean="0"/>
              <a:t> </a:t>
            </a:r>
            <a:r>
              <a:rPr lang="da-DK" sz="1400" dirty="0" err="1" smtClean="0"/>
              <a:t>ikipput</a:t>
            </a:r>
            <a:r>
              <a:rPr lang="da-DK" sz="1400" dirty="0" smtClean="0"/>
              <a:t> </a:t>
            </a:r>
            <a:r>
              <a:rPr lang="da-DK" sz="1400" dirty="0" err="1" smtClean="0"/>
              <a:t>sanngiillutillu</a:t>
            </a:r>
            <a:r>
              <a:rPr lang="da-DK" sz="1400" dirty="0" smtClean="0"/>
              <a:t>, </a:t>
            </a:r>
            <a:r>
              <a:rPr lang="da-DK" sz="1400" dirty="0" err="1" smtClean="0"/>
              <a:t>atuagassarpassuarnik</a:t>
            </a:r>
            <a:r>
              <a:rPr lang="da-DK" sz="1400" dirty="0" smtClean="0"/>
              <a:t> </a:t>
            </a:r>
            <a:r>
              <a:rPr lang="da-DK" sz="1400" dirty="0" err="1" smtClean="0"/>
              <a:t>allanertanik</a:t>
            </a:r>
            <a:r>
              <a:rPr lang="da-DK" sz="1400" dirty="0" smtClean="0"/>
              <a:t> </a:t>
            </a:r>
            <a:r>
              <a:rPr lang="da-DK" sz="1400" dirty="0" err="1" smtClean="0"/>
              <a:t>suliffeqarfinnit</a:t>
            </a:r>
            <a:r>
              <a:rPr lang="da-DK" sz="1400" dirty="0" smtClean="0"/>
              <a:t> </a:t>
            </a:r>
            <a:r>
              <a:rPr lang="da-DK" sz="1400" dirty="0" err="1" smtClean="0"/>
              <a:t>nunanit</a:t>
            </a:r>
            <a:r>
              <a:rPr lang="da-DK" sz="1400" dirty="0" smtClean="0"/>
              <a:t> </a:t>
            </a:r>
            <a:r>
              <a:rPr lang="da-DK" sz="1400" dirty="0" err="1" smtClean="0"/>
              <a:t>allaneersunit</a:t>
            </a:r>
            <a:r>
              <a:rPr lang="da-DK" sz="1400" dirty="0" smtClean="0"/>
              <a:t> </a:t>
            </a:r>
            <a:r>
              <a:rPr lang="da-DK" sz="1400" dirty="0" err="1" smtClean="0"/>
              <a:t>paasinnilluarnissamut</a:t>
            </a:r>
            <a:r>
              <a:rPr lang="da-DK" sz="1400" dirty="0" smtClean="0"/>
              <a:t> </a:t>
            </a:r>
            <a:r>
              <a:rPr lang="da-DK" sz="1400" dirty="0" err="1" smtClean="0"/>
              <a:t>periarfissaqartitaarpiaratik</a:t>
            </a:r>
            <a:r>
              <a:rPr lang="da-DK" sz="1400" dirty="0" smtClean="0"/>
              <a:t>  – </a:t>
            </a:r>
            <a:r>
              <a:rPr lang="da-DK" sz="1400" dirty="0" err="1" smtClean="0"/>
              <a:t>minnerunngitsumik</a:t>
            </a:r>
            <a:r>
              <a:rPr lang="da-DK" sz="1400" dirty="0" smtClean="0"/>
              <a:t> </a:t>
            </a:r>
            <a:r>
              <a:rPr lang="da-DK" sz="1400" dirty="0" err="1" smtClean="0"/>
              <a:t>avatangiisinut</a:t>
            </a:r>
            <a:r>
              <a:rPr lang="da-DK" sz="1400" dirty="0" smtClean="0"/>
              <a:t> </a:t>
            </a:r>
            <a:r>
              <a:rPr lang="da-DK" sz="1400" dirty="0" err="1" smtClean="0"/>
              <a:t>tunngasut</a:t>
            </a:r>
            <a:r>
              <a:rPr lang="da-DK" sz="1400" dirty="0"/>
              <a:t> </a:t>
            </a:r>
            <a:r>
              <a:rPr lang="da-DK" sz="1400" dirty="0" err="1" smtClean="0"/>
              <a:t>eqqarsaatigalugit</a:t>
            </a:r>
            <a:endParaRPr lang="da-DK" sz="1400" dirty="0" smtClean="0"/>
          </a:p>
          <a:p>
            <a:pPr defTabSz="912813">
              <a:spcBef>
                <a:spcPts val="300"/>
              </a:spcBef>
              <a:buFont typeface="Arial" charset="0"/>
              <a:buChar char="•"/>
            </a:pPr>
            <a:r>
              <a:rPr lang="da-DK" sz="1400" dirty="0" err="1" smtClean="0"/>
              <a:t>Tusagassiorfiit</a:t>
            </a:r>
            <a:r>
              <a:rPr lang="da-DK" sz="1400" dirty="0" smtClean="0"/>
              <a:t> </a:t>
            </a:r>
            <a:r>
              <a:rPr lang="da-DK" sz="1400" dirty="0" err="1" smtClean="0"/>
              <a:t>pisortanit</a:t>
            </a:r>
            <a:r>
              <a:rPr lang="da-DK" sz="1400" dirty="0" smtClean="0"/>
              <a:t> </a:t>
            </a:r>
            <a:r>
              <a:rPr lang="da-DK" sz="1400" dirty="0" err="1" smtClean="0"/>
              <a:t>aningaasaliiffigineqartarnissamik</a:t>
            </a:r>
            <a:r>
              <a:rPr lang="da-DK" sz="1400" dirty="0" smtClean="0"/>
              <a:t> </a:t>
            </a:r>
            <a:r>
              <a:rPr lang="da-DK" sz="1400" dirty="0" err="1" smtClean="0"/>
              <a:t>pisariaqartitsipput</a:t>
            </a:r>
            <a:r>
              <a:rPr lang="da-DK" sz="1400" dirty="0" smtClean="0"/>
              <a:t> </a:t>
            </a:r>
            <a:r>
              <a:rPr lang="da-DK" sz="1400" dirty="0" err="1" smtClean="0"/>
              <a:t>aammalu</a:t>
            </a:r>
            <a:r>
              <a:rPr lang="da-DK" sz="1400" dirty="0" smtClean="0"/>
              <a:t> </a:t>
            </a:r>
            <a:r>
              <a:rPr lang="da-DK" sz="1400" dirty="0" err="1" smtClean="0"/>
              <a:t>pisunut</a:t>
            </a:r>
            <a:r>
              <a:rPr lang="da-DK" sz="1400" dirty="0" smtClean="0"/>
              <a:t> </a:t>
            </a:r>
            <a:r>
              <a:rPr lang="da-DK" sz="1400" dirty="0" err="1" smtClean="0"/>
              <a:t>malinnaallutik</a:t>
            </a:r>
            <a:r>
              <a:rPr lang="da-DK" sz="1400" dirty="0" smtClean="0"/>
              <a:t> </a:t>
            </a:r>
            <a:r>
              <a:rPr lang="da-DK" sz="1400" dirty="0" err="1" smtClean="0"/>
              <a:t>nakkutilliisutut</a:t>
            </a:r>
            <a:r>
              <a:rPr lang="da-DK" sz="1400" dirty="0" smtClean="0"/>
              <a:t> </a:t>
            </a:r>
            <a:r>
              <a:rPr lang="da-DK" sz="1400" dirty="0" err="1" smtClean="0"/>
              <a:t>inissinnissaminnut</a:t>
            </a:r>
            <a:r>
              <a:rPr lang="da-DK" sz="1400" dirty="0" smtClean="0"/>
              <a:t> </a:t>
            </a:r>
            <a:r>
              <a:rPr lang="da-DK" sz="1400" dirty="0" err="1" smtClean="0"/>
              <a:t>piginnaasakillutik</a:t>
            </a:r>
            <a:endParaRPr lang="da-DK" sz="1400" dirty="0" smtClean="0"/>
          </a:p>
          <a:p>
            <a:pPr defTabSz="912813">
              <a:spcBef>
                <a:spcPts val="300"/>
              </a:spcBef>
              <a:buFont typeface="Arial" charset="0"/>
              <a:buChar char="•"/>
            </a:pPr>
            <a:r>
              <a:rPr lang="da-DK" sz="1400" dirty="0" err="1" smtClean="0"/>
              <a:t>Peqquserluttuliorneq</a:t>
            </a:r>
            <a:r>
              <a:rPr lang="da-DK" sz="1400" dirty="0" smtClean="0"/>
              <a:t> </a:t>
            </a:r>
            <a:r>
              <a:rPr lang="da-DK" sz="1400" dirty="0" err="1" smtClean="0"/>
              <a:t>pinngitsoortinniarlugu</a:t>
            </a:r>
            <a:r>
              <a:rPr lang="da-DK" sz="1400" dirty="0" smtClean="0"/>
              <a:t> </a:t>
            </a:r>
            <a:r>
              <a:rPr lang="da-DK" sz="1400" dirty="0" err="1" smtClean="0"/>
              <a:t>sulisussanik</a:t>
            </a:r>
            <a:r>
              <a:rPr lang="da-DK" sz="1400" dirty="0" smtClean="0"/>
              <a:t> </a:t>
            </a:r>
            <a:r>
              <a:rPr lang="da-DK" sz="1400" dirty="0" err="1" smtClean="0"/>
              <a:t>ikitsuinnarnik</a:t>
            </a:r>
            <a:r>
              <a:rPr lang="da-DK" sz="1400" dirty="0" smtClean="0"/>
              <a:t> </a:t>
            </a:r>
            <a:r>
              <a:rPr lang="da-DK" sz="1400" dirty="0" err="1" smtClean="0"/>
              <a:t>nukissaalatsisunillu</a:t>
            </a:r>
            <a:r>
              <a:rPr lang="da-DK" sz="1400" dirty="0" smtClean="0"/>
              <a:t> </a:t>
            </a:r>
            <a:r>
              <a:rPr lang="da-DK" sz="1400" dirty="0" err="1" smtClean="0"/>
              <a:t>sullissiveqarpoq</a:t>
            </a:r>
            <a:r>
              <a:rPr lang="da-DK" sz="1400" dirty="0" smtClean="0"/>
              <a:t>. </a:t>
            </a:r>
            <a:r>
              <a:rPr lang="da-DK" sz="1400" dirty="0" err="1" smtClean="0"/>
              <a:t>Sullissiviit</a:t>
            </a:r>
            <a:r>
              <a:rPr lang="da-DK" sz="1400" dirty="0" smtClean="0"/>
              <a:t> </a:t>
            </a:r>
            <a:r>
              <a:rPr lang="da-DK" sz="1400" dirty="0" err="1" smtClean="0"/>
              <a:t>pioreersut</a:t>
            </a:r>
            <a:r>
              <a:rPr lang="da-DK" sz="1400" dirty="0" smtClean="0"/>
              <a:t> </a:t>
            </a:r>
            <a:r>
              <a:rPr lang="da-DK" sz="1400" dirty="0" err="1" smtClean="0"/>
              <a:t>najukkani</a:t>
            </a:r>
            <a:r>
              <a:rPr lang="da-DK" sz="1400" dirty="0" smtClean="0"/>
              <a:t> </a:t>
            </a:r>
            <a:r>
              <a:rPr lang="da-DK" sz="1400" dirty="0" err="1" smtClean="0"/>
              <a:t>ataatsiakkaani</a:t>
            </a:r>
            <a:r>
              <a:rPr lang="da-DK" sz="1400" dirty="0" smtClean="0"/>
              <a:t> </a:t>
            </a:r>
            <a:r>
              <a:rPr lang="da-DK" sz="1400" dirty="0" err="1" smtClean="0"/>
              <a:t>nunalu</a:t>
            </a:r>
            <a:r>
              <a:rPr lang="da-DK" sz="1400" dirty="0" smtClean="0"/>
              <a:t> </a:t>
            </a:r>
            <a:r>
              <a:rPr lang="da-DK" sz="1400" dirty="0" err="1" smtClean="0"/>
              <a:t>tamakkerlugu</a:t>
            </a:r>
            <a:r>
              <a:rPr lang="da-DK" sz="1400" dirty="0" smtClean="0"/>
              <a:t> </a:t>
            </a:r>
            <a:r>
              <a:rPr lang="da-DK" sz="1400" dirty="0" err="1" smtClean="0"/>
              <a:t>immikkut</a:t>
            </a:r>
            <a:r>
              <a:rPr lang="da-DK" sz="1400" dirty="0" smtClean="0"/>
              <a:t> </a:t>
            </a:r>
            <a:r>
              <a:rPr lang="da-DK" sz="1400" dirty="0" err="1" smtClean="0"/>
              <a:t>akisussaaffiigisaminnik</a:t>
            </a:r>
            <a:r>
              <a:rPr lang="da-DK" sz="1400" dirty="0" smtClean="0"/>
              <a:t> </a:t>
            </a:r>
            <a:r>
              <a:rPr lang="da-DK" sz="1400" dirty="0" err="1" smtClean="0"/>
              <a:t>sammisaqarsinnaanerat</a:t>
            </a:r>
            <a:r>
              <a:rPr lang="da-DK" sz="1400" dirty="0" smtClean="0"/>
              <a:t> </a:t>
            </a:r>
            <a:r>
              <a:rPr lang="da-DK" sz="1400" dirty="0" err="1" smtClean="0"/>
              <a:t>amigaataavoq</a:t>
            </a:r>
            <a:endParaRPr lang="da-DK" sz="1400" dirty="0" smtClean="0"/>
          </a:p>
          <a:p>
            <a:pPr defTabSz="912813"/>
            <a:endParaRPr lang="da-DK" sz="1400" dirty="0" smtClean="0"/>
          </a:p>
          <a:p>
            <a:pPr defTabSz="912813"/>
            <a:endParaRPr lang="da-DK" sz="1400" dirty="0" smtClean="0"/>
          </a:p>
        </p:txBody>
      </p:sp>
      <p:sp>
        <p:nvSpPr>
          <p:cNvPr id="28674" name="Title 2"/>
          <p:cNvSpPr>
            <a:spLocks noGrp="1"/>
          </p:cNvSpPr>
          <p:nvPr>
            <p:ph type="title"/>
          </p:nvPr>
        </p:nvSpPr>
        <p:spPr>
          <a:xfrm>
            <a:off x="395288" y="459011"/>
            <a:ext cx="8353425" cy="665733"/>
          </a:xfrm>
        </p:spPr>
        <p:txBody>
          <a:bodyPr/>
          <a:lstStyle/>
          <a:p>
            <a:pPr eaLnBrk="1" hangingPunct="1">
              <a:lnSpc>
                <a:spcPct val="90000"/>
              </a:lnSpc>
            </a:pPr>
            <a:r>
              <a:rPr lang="da-DK" dirty="0" smtClean="0"/>
              <a:t>KAL. NUNAANNI NAVIANAATEQARFIUSINNAASUT </a:t>
            </a:r>
            <a:br>
              <a:rPr lang="da-DK" dirty="0" smtClean="0"/>
            </a:br>
            <a:endParaRPr lang="da-DK" dirty="0" smtClean="0"/>
          </a:p>
        </p:txBody>
      </p:sp>
      <p:sp>
        <p:nvSpPr>
          <p:cNvPr id="28675" name="TextBox 4"/>
          <p:cNvSpPr txBox="1">
            <a:spLocks noChangeArrowheads="1"/>
          </p:cNvSpPr>
          <p:nvPr/>
        </p:nvSpPr>
        <p:spPr bwMode="auto">
          <a:xfrm>
            <a:off x="404813" y="6280284"/>
            <a:ext cx="6688137" cy="677108"/>
          </a:xfrm>
          <a:prstGeom prst="rect">
            <a:avLst/>
          </a:prstGeom>
          <a:noFill/>
          <a:ln w="9525">
            <a:noFill/>
            <a:miter lim="800000"/>
            <a:headEnd/>
            <a:tailEnd/>
          </a:ln>
        </p:spPr>
        <p:txBody>
          <a:bodyPr lIns="0" tIns="0" rIns="0" bIns="0">
            <a:spAutoFit/>
          </a:bodyPr>
          <a:lstStyle/>
          <a:p>
            <a:r>
              <a:rPr lang="da-DK" sz="1200" dirty="0">
                <a:solidFill>
                  <a:schemeClr val="accent5">
                    <a:lumMod val="75000"/>
                  </a:schemeClr>
                </a:solidFill>
                <a:latin typeface="Calibri" pitchFamily="34" charset="0"/>
              </a:rPr>
              <a:t>[</a:t>
            </a:r>
            <a:r>
              <a:rPr lang="da-DK" sz="1200" dirty="0" err="1">
                <a:solidFill>
                  <a:schemeClr val="accent5">
                    <a:lumMod val="75000"/>
                  </a:schemeClr>
                </a:solidFill>
                <a:latin typeface="Calibri" pitchFamily="34" charset="0"/>
              </a:rPr>
              <a:t>Misissuineq</a:t>
            </a:r>
            <a:r>
              <a:rPr lang="da-DK" sz="1200" dirty="0">
                <a:solidFill>
                  <a:schemeClr val="accent5">
                    <a:lumMod val="75000"/>
                  </a:schemeClr>
                </a:solidFill>
                <a:latin typeface="Calibri" pitchFamily="34" charset="0"/>
              </a:rPr>
              <a:t> NIS Nordic Consulting Group-</a:t>
            </a:r>
            <a:r>
              <a:rPr lang="da-DK" sz="1200" dirty="0" err="1">
                <a:solidFill>
                  <a:schemeClr val="accent5">
                    <a:lumMod val="75000"/>
                  </a:schemeClr>
                </a:solidFill>
                <a:latin typeface="Calibri" pitchFamily="34" charset="0"/>
              </a:rPr>
              <a:t>ip</a:t>
            </a:r>
            <a:r>
              <a:rPr lang="da-DK" sz="1200" dirty="0">
                <a:solidFill>
                  <a:schemeClr val="accent5">
                    <a:lumMod val="75000"/>
                  </a:schemeClr>
                </a:solidFill>
                <a:latin typeface="Calibri" pitchFamily="34" charset="0"/>
              </a:rPr>
              <a:t> 2012-imi </a:t>
            </a:r>
            <a:r>
              <a:rPr lang="da-DK" sz="1200" dirty="0" err="1">
                <a:solidFill>
                  <a:schemeClr val="accent5">
                    <a:lumMod val="75000"/>
                  </a:schemeClr>
                </a:solidFill>
                <a:latin typeface="Calibri" pitchFamily="34" charset="0"/>
              </a:rPr>
              <a:t>suliaraa</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Matumani</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immikkut</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ukkatarineqarlutik</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aatsitassarsiornikkut</a:t>
            </a:r>
            <a:r>
              <a:rPr lang="da-DK" sz="1200" dirty="0">
                <a:solidFill>
                  <a:schemeClr val="accent5">
                    <a:lumMod val="75000"/>
                  </a:schemeClr>
                </a:solidFill>
                <a:latin typeface="Calibri" pitchFamily="34" charset="0"/>
              </a:rPr>
              <a:t>, </a:t>
            </a:r>
            <a:r>
              <a:rPr lang="da-DK" sz="1200" dirty="0" err="1" smtClean="0">
                <a:solidFill>
                  <a:schemeClr val="accent5">
                    <a:lumMod val="75000"/>
                  </a:schemeClr>
                </a:solidFill>
                <a:latin typeface="Calibri" pitchFamily="34" charset="0"/>
              </a:rPr>
              <a:t>aalisarnikkut</a:t>
            </a:r>
            <a:r>
              <a:rPr lang="da-DK" sz="1200" dirty="0" smtClean="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kiisalu</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ineqarnikkut</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angallannikkullu</a:t>
            </a:r>
            <a:r>
              <a:rPr lang="da-DK" sz="1200" dirty="0">
                <a:solidFill>
                  <a:schemeClr val="accent5">
                    <a:lumMod val="75000"/>
                  </a:schemeClr>
                </a:solidFill>
                <a:latin typeface="Calibri" pitchFamily="34" charset="0"/>
              </a:rPr>
              <a:t> </a:t>
            </a:r>
            <a:r>
              <a:rPr lang="da-DK" sz="1200" dirty="0" err="1">
                <a:solidFill>
                  <a:schemeClr val="accent5">
                    <a:lumMod val="75000"/>
                  </a:schemeClr>
                </a:solidFill>
                <a:latin typeface="Calibri" pitchFamily="34" charset="0"/>
              </a:rPr>
              <a:t>pisortat</a:t>
            </a:r>
            <a:r>
              <a:rPr lang="da-DK" sz="1200" dirty="0">
                <a:solidFill>
                  <a:schemeClr val="accent5">
                    <a:lumMod val="75000"/>
                  </a:schemeClr>
                </a:solidFill>
                <a:latin typeface="Calibri" pitchFamily="34" charset="0"/>
              </a:rPr>
              <a:t> </a:t>
            </a:r>
            <a:r>
              <a:rPr lang="da-DK" sz="1200" dirty="0" err="1" smtClean="0">
                <a:solidFill>
                  <a:schemeClr val="accent5">
                    <a:lumMod val="75000"/>
                  </a:schemeClr>
                </a:solidFill>
                <a:latin typeface="Calibri" pitchFamily="34" charset="0"/>
              </a:rPr>
              <a:t>ingerlatseriaasiat</a:t>
            </a:r>
            <a:r>
              <a:rPr lang="da-DK" sz="1200" dirty="0">
                <a:solidFill>
                  <a:schemeClr val="accent5">
                    <a:lumMod val="75000"/>
                  </a:schemeClr>
                </a:solidFill>
                <a:latin typeface="Calibri" pitchFamily="34" charset="0"/>
              </a:rPr>
              <a:t>]</a:t>
            </a:r>
          </a:p>
          <a:p>
            <a:endParaRPr lang="da-DK" sz="2000" dirty="0">
              <a:solidFill>
                <a:schemeClr val="accent5">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395288" y="1482998"/>
            <a:ext cx="8353425" cy="5186362"/>
          </a:xfrm>
        </p:spPr>
        <p:txBody>
          <a:bodyPr/>
          <a:lstStyle/>
          <a:p>
            <a:pPr marL="285750" indent="-285750" defTabSz="912813">
              <a:spcBef>
                <a:spcPts val="900"/>
              </a:spcBef>
              <a:buFont typeface="Arial" charset="0"/>
              <a:buChar char="•"/>
            </a:pPr>
            <a:r>
              <a:rPr lang="da-DK" sz="1600" dirty="0" err="1" smtClean="0"/>
              <a:t>Pisortat</a:t>
            </a:r>
            <a:r>
              <a:rPr lang="da-DK" sz="1600" dirty="0" smtClean="0"/>
              <a:t> </a:t>
            </a:r>
            <a:r>
              <a:rPr lang="da-DK" sz="1600" dirty="0" err="1" smtClean="0"/>
              <a:t>aqutsisoqarfiini</a:t>
            </a:r>
            <a:r>
              <a:rPr lang="da-DK" sz="1600" dirty="0" smtClean="0"/>
              <a:t> </a:t>
            </a:r>
            <a:r>
              <a:rPr lang="da-DK" sz="1600" dirty="0" err="1" smtClean="0"/>
              <a:t>eqqumaffigineqarneq</a:t>
            </a:r>
            <a:r>
              <a:rPr lang="da-DK" sz="1600" dirty="0" smtClean="0"/>
              <a:t>, </a:t>
            </a:r>
            <a:r>
              <a:rPr lang="da-DK" sz="1600" dirty="0" err="1" smtClean="0"/>
              <a:t>akuutinneqarneq</a:t>
            </a:r>
            <a:r>
              <a:rPr lang="da-DK" sz="1600" dirty="0" smtClean="0"/>
              <a:t> </a:t>
            </a:r>
            <a:r>
              <a:rPr lang="da-DK" sz="1600" dirty="0" err="1" smtClean="0"/>
              <a:t>ilisimasallu</a:t>
            </a:r>
            <a:r>
              <a:rPr lang="da-DK" sz="1600" dirty="0" smtClean="0"/>
              <a:t> </a:t>
            </a:r>
            <a:r>
              <a:rPr lang="da-DK" sz="1600" dirty="0" err="1" smtClean="0"/>
              <a:t>amigaataapput</a:t>
            </a:r>
            <a:r>
              <a:rPr lang="da-DK" sz="1600" dirty="0" smtClean="0"/>
              <a:t>, </a:t>
            </a:r>
            <a:r>
              <a:rPr lang="da-DK" sz="1600" dirty="0" err="1" smtClean="0"/>
              <a:t>pingaartumik</a:t>
            </a:r>
            <a:r>
              <a:rPr lang="da-DK" sz="1600" dirty="0" smtClean="0"/>
              <a:t> sulisut </a:t>
            </a:r>
            <a:r>
              <a:rPr lang="da-DK" sz="1600" dirty="0" err="1" smtClean="0"/>
              <a:t>taarseraannerujussuat</a:t>
            </a:r>
            <a:r>
              <a:rPr lang="da-DK" sz="1600" dirty="0" smtClean="0"/>
              <a:t> </a:t>
            </a:r>
            <a:r>
              <a:rPr lang="da-DK" sz="1600" dirty="0" err="1" smtClean="0"/>
              <a:t>aammalu</a:t>
            </a:r>
            <a:r>
              <a:rPr lang="da-DK" sz="1600" dirty="0" smtClean="0"/>
              <a:t> </a:t>
            </a:r>
            <a:r>
              <a:rPr lang="da-DK" sz="1600" dirty="0" err="1" smtClean="0"/>
              <a:t>inatsisinik</a:t>
            </a:r>
            <a:r>
              <a:rPr lang="da-DK" sz="1600" dirty="0" smtClean="0"/>
              <a:t> </a:t>
            </a:r>
            <a:r>
              <a:rPr lang="da-DK" sz="1600" dirty="0" err="1" smtClean="0"/>
              <a:t>tunngavissaluppallaarneq</a:t>
            </a:r>
            <a:r>
              <a:rPr lang="da-DK" sz="1600" dirty="0" smtClean="0"/>
              <a:t> </a:t>
            </a:r>
            <a:r>
              <a:rPr lang="da-DK" sz="1600" dirty="0" err="1" smtClean="0"/>
              <a:t>tunngavigalugu</a:t>
            </a:r>
            <a:r>
              <a:rPr lang="da-DK" sz="1600" dirty="0" smtClean="0"/>
              <a:t> </a:t>
            </a:r>
            <a:r>
              <a:rPr lang="da-DK" sz="1600" dirty="0" err="1" smtClean="0"/>
              <a:t>naliliiginnarpallaartarnerit</a:t>
            </a:r>
            <a:r>
              <a:rPr lang="da-DK" sz="1600" dirty="0" smtClean="0"/>
              <a:t> </a:t>
            </a:r>
            <a:r>
              <a:rPr lang="da-DK" sz="1600" dirty="0" err="1" smtClean="0"/>
              <a:t>pissutigalugit</a:t>
            </a:r>
            <a:endParaRPr lang="da-DK" sz="1600" dirty="0" smtClean="0"/>
          </a:p>
          <a:p>
            <a:pPr marL="285750" indent="-285750" defTabSz="912813">
              <a:spcBef>
                <a:spcPts val="900"/>
              </a:spcBef>
              <a:buFont typeface="Arial" charset="0"/>
              <a:buChar char="•"/>
            </a:pPr>
            <a:r>
              <a:rPr lang="da-DK" sz="1600" dirty="0" smtClean="0"/>
              <a:t>Inuit </a:t>
            </a:r>
            <a:r>
              <a:rPr lang="da-DK" sz="1600" dirty="0" err="1" smtClean="0"/>
              <a:t>peqquserluttoqarneranik</a:t>
            </a:r>
            <a:r>
              <a:rPr lang="da-DK" sz="1600" dirty="0" smtClean="0"/>
              <a:t> </a:t>
            </a:r>
            <a:r>
              <a:rPr lang="da-DK" sz="1600" dirty="0" err="1" smtClean="0"/>
              <a:t>ilisimasallit</a:t>
            </a:r>
            <a:r>
              <a:rPr lang="da-DK" sz="1600" dirty="0" smtClean="0"/>
              <a:t> </a:t>
            </a:r>
            <a:r>
              <a:rPr lang="da-DK" sz="1600" dirty="0" err="1" smtClean="0"/>
              <a:t>illersorniarlugit</a:t>
            </a:r>
            <a:r>
              <a:rPr lang="da-DK" sz="1600" dirty="0" smtClean="0"/>
              <a:t> </a:t>
            </a:r>
            <a:r>
              <a:rPr lang="da-DK" sz="1600" dirty="0" err="1" smtClean="0"/>
              <a:t>whistleblower-qarnermik</a:t>
            </a:r>
            <a:r>
              <a:rPr lang="da-DK" sz="1600" dirty="0" smtClean="0"/>
              <a:t> </a:t>
            </a:r>
            <a:r>
              <a:rPr lang="da-DK" sz="1600" dirty="0" err="1" smtClean="0"/>
              <a:t>aaqqissuussaqarneq</a:t>
            </a:r>
            <a:r>
              <a:rPr lang="da-DK" sz="1600" dirty="0" smtClean="0"/>
              <a:t> </a:t>
            </a:r>
            <a:r>
              <a:rPr lang="da-DK" sz="1600" dirty="0" err="1" smtClean="0"/>
              <a:t>amigaataavoq</a:t>
            </a:r>
            <a:endParaRPr lang="da-DK" sz="1600" dirty="0" smtClean="0"/>
          </a:p>
          <a:p>
            <a:pPr marL="285750" indent="-285750" defTabSz="912813">
              <a:spcBef>
                <a:spcPts val="900"/>
              </a:spcBef>
              <a:buFont typeface="Arial" charset="0"/>
              <a:buChar char="•"/>
            </a:pPr>
            <a:r>
              <a:rPr lang="da-DK" sz="1600" dirty="0" err="1" smtClean="0"/>
              <a:t>Inatsisiliornermi</a:t>
            </a:r>
            <a:r>
              <a:rPr lang="da-DK" sz="1600" dirty="0" smtClean="0"/>
              <a:t> </a:t>
            </a:r>
            <a:r>
              <a:rPr lang="da-DK" sz="1600" dirty="0" err="1" smtClean="0"/>
              <a:t>ammasumik</a:t>
            </a:r>
            <a:r>
              <a:rPr lang="da-DK" sz="1600" dirty="0" smtClean="0"/>
              <a:t> </a:t>
            </a:r>
            <a:r>
              <a:rPr lang="da-DK" sz="1600" dirty="0" err="1" smtClean="0"/>
              <a:t>iliuuseqariaaseq</a:t>
            </a:r>
            <a:r>
              <a:rPr lang="da-DK" sz="1600" dirty="0" smtClean="0"/>
              <a:t> </a:t>
            </a:r>
            <a:r>
              <a:rPr lang="da-DK" sz="1600" dirty="0" err="1" smtClean="0"/>
              <a:t>amigaataavoq</a:t>
            </a:r>
            <a:r>
              <a:rPr lang="da-DK" sz="1600" dirty="0" smtClean="0"/>
              <a:t>, </a:t>
            </a:r>
            <a:r>
              <a:rPr lang="da-DK" sz="1600" dirty="0" err="1" smtClean="0"/>
              <a:t>pingaartumik</a:t>
            </a:r>
            <a:r>
              <a:rPr lang="da-DK" sz="1600" dirty="0" smtClean="0"/>
              <a:t> </a:t>
            </a:r>
            <a:r>
              <a:rPr lang="da-DK" sz="1600" dirty="0" err="1" smtClean="0"/>
              <a:t>Aatsitassanut</a:t>
            </a:r>
            <a:r>
              <a:rPr lang="da-DK" sz="1600" dirty="0" smtClean="0"/>
              <a:t> </a:t>
            </a:r>
            <a:r>
              <a:rPr lang="da-DK" sz="1600" dirty="0" err="1" smtClean="0"/>
              <a:t>Ikummatissanullu</a:t>
            </a:r>
            <a:r>
              <a:rPr lang="da-DK" sz="1600" dirty="0" smtClean="0"/>
              <a:t> </a:t>
            </a:r>
            <a:r>
              <a:rPr lang="da-DK" sz="1600" dirty="0" err="1" smtClean="0"/>
              <a:t>Pisortaqarfik</a:t>
            </a:r>
            <a:r>
              <a:rPr lang="da-DK" sz="1600" dirty="0" smtClean="0"/>
              <a:t> </a:t>
            </a:r>
            <a:r>
              <a:rPr lang="da-DK" sz="1600" dirty="0" err="1" smtClean="0"/>
              <a:t>eqqarsaatigalugu</a:t>
            </a:r>
            <a:endParaRPr lang="da-DK" sz="1600" dirty="0" smtClean="0"/>
          </a:p>
          <a:p>
            <a:pPr marL="285750" indent="-285750" defTabSz="912813">
              <a:spcBef>
                <a:spcPts val="900"/>
              </a:spcBef>
              <a:buFont typeface="Arial" charset="0"/>
              <a:buChar char="•"/>
            </a:pPr>
            <a:r>
              <a:rPr lang="da-DK" sz="1600" dirty="0" err="1" smtClean="0"/>
              <a:t>Attaveqatigiiaat</a:t>
            </a:r>
            <a:r>
              <a:rPr lang="da-DK" sz="1600" dirty="0" smtClean="0"/>
              <a:t> </a:t>
            </a:r>
            <a:r>
              <a:rPr lang="da-DK" sz="1600" dirty="0" err="1" smtClean="0"/>
              <a:t>ilaqutariillu</a:t>
            </a:r>
            <a:r>
              <a:rPr lang="da-DK" sz="1600" dirty="0" smtClean="0"/>
              <a:t> </a:t>
            </a:r>
            <a:r>
              <a:rPr lang="da-DK" sz="1600" dirty="0" err="1" smtClean="0"/>
              <a:t>imminnut</a:t>
            </a:r>
            <a:r>
              <a:rPr lang="da-DK" sz="1600" dirty="0" smtClean="0"/>
              <a:t> </a:t>
            </a:r>
            <a:r>
              <a:rPr lang="da-DK" sz="1600" dirty="0" err="1" smtClean="0"/>
              <a:t>qanittoriipput</a:t>
            </a:r>
            <a:r>
              <a:rPr lang="da-DK" sz="1600" dirty="0" smtClean="0"/>
              <a:t>, </a:t>
            </a:r>
            <a:r>
              <a:rPr lang="da-DK" sz="1600" dirty="0" err="1" smtClean="0"/>
              <a:t>tamatumalu</a:t>
            </a:r>
            <a:r>
              <a:rPr lang="da-DK" sz="1600" dirty="0" smtClean="0"/>
              <a:t> </a:t>
            </a:r>
            <a:r>
              <a:rPr lang="da-DK" sz="1600" dirty="0" err="1" smtClean="0"/>
              <a:t>kingunerisaanik</a:t>
            </a:r>
            <a:r>
              <a:rPr lang="da-DK" sz="1600" dirty="0" smtClean="0"/>
              <a:t> </a:t>
            </a:r>
            <a:r>
              <a:rPr lang="da-DK" sz="1600" dirty="0" err="1" smtClean="0"/>
              <a:t>ulorianaateqarluarpoq</a:t>
            </a:r>
            <a:r>
              <a:rPr lang="da-DK" sz="1600" dirty="0" smtClean="0"/>
              <a:t> </a:t>
            </a:r>
            <a:r>
              <a:rPr lang="da-DK" sz="1600" dirty="0" err="1" smtClean="0"/>
              <a:t>pissusissamisuunngitsumik</a:t>
            </a:r>
            <a:r>
              <a:rPr lang="da-DK" sz="1600" dirty="0" smtClean="0"/>
              <a:t> </a:t>
            </a:r>
            <a:r>
              <a:rPr lang="da-DK" sz="1600" dirty="0" err="1" smtClean="0"/>
              <a:t>inoqatinut</a:t>
            </a:r>
            <a:r>
              <a:rPr lang="da-DK" sz="1600" dirty="0" smtClean="0"/>
              <a:t> </a:t>
            </a:r>
            <a:r>
              <a:rPr lang="da-DK" sz="1600" dirty="0" err="1" smtClean="0"/>
              <a:t>innimisorujussuarsinnaaneq</a:t>
            </a:r>
            <a:r>
              <a:rPr lang="da-DK" sz="1600" dirty="0" smtClean="0"/>
              <a:t> </a:t>
            </a:r>
            <a:r>
              <a:rPr lang="da-DK" sz="1600" dirty="0" err="1" smtClean="0"/>
              <a:t>ikioqatigiissinnaanissarlu</a:t>
            </a:r>
            <a:endParaRPr lang="da-DK" sz="1600" dirty="0" smtClean="0"/>
          </a:p>
          <a:p>
            <a:pPr marL="285750" indent="-285750" defTabSz="912813">
              <a:spcBef>
                <a:spcPts val="900"/>
              </a:spcBef>
              <a:buFont typeface="Arial" charset="0"/>
              <a:buChar char="•"/>
            </a:pPr>
            <a:r>
              <a:rPr lang="da-DK" sz="1600" dirty="0" err="1" smtClean="0"/>
              <a:t>Arlariinnik</a:t>
            </a:r>
            <a:r>
              <a:rPr lang="da-DK" sz="1600" dirty="0" smtClean="0"/>
              <a:t> </a:t>
            </a:r>
            <a:r>
              <a:rPr lang="da-DK" sz="1600" dirty="0" err="1" smtClean="0"/>
              <a:t>assersuutissaqarpoq</a:t>
            </a:r>
            <a:r>
              <a:rPr lang="da-DK" sz="1600" dirty="0" smtClean="0"/>
              <a:t>, </a:t>
            </a:r>
            <a:r>
              <a:rPr lang="da-DK" sz="1600" dirty="0" err="1" smtClean="0"/>
              <a:t>qanoq</a:t>
            </a:r>
            <a:r>
              <a:rPr lang="da-DK" sz="1600" dirty="0" smtClean="0"/>
              <a:t> </a:t>
            </a:r>
            <a:r>
              <a:rPr lang="da-DK" sz="1600" dirty="0" err="1" smtClean="0"/>
              <a:t>suliffeqarfiit</a:t>
            </a:r>
            <a:r>
              <a:rPr lang="da-DK" sz="1600" dirty="0" smtClean="0"/>
              <a:t> </a:t>
            </a:r>
            <a:r>
              <a:rPr lang="da-DK" sz="1600" dirty="0" err="1" smtClean="0"/>
              <a:t>malittarisassanut</a:t>
            </a:r>
            <a:r>
              <a:rPr lang="da-DK" sz="1600" dirty="0" smtClean="0"/>
              <a:t> </a:t>
            </a:r>
            <a:r>
              <a:rPr lang="da-DK" sz="1600" dirty="0" err="1" smtClean="0"/>
              <a:t>avatangiisinut</a:t>
            </a:r>
            <a:r>
              <a:rPr lang="da-DK" sz="1600" dirty="0" smtClean="0"/>
              <a:t> </a:t>
            </a:r>
            <a:r>
              <a:rPr lang="da-DK" sz="1600" dirty="0" err="1" smtClean="0"/>
              <a:t>inuillu</a:t>
            </a:r>
            <a:r>
              <a:rPr lang="da-DK" sz="1600" dirty="0" smtClean="0"/>
              <a:t> </a:t>
            </a:r>
            <a:r>
              <a:rPr lang="da-DK" sz="1600" dirty="0" err="1" smtClean="0"/>
              <a:t>pisinnaatitaaffiinut</a:t>
            </a:r>
            <a:r>
              <a:rPr lang="da-DK" sz="1600" dirty="0" smtClean="0"/>
              <a:t> </a:t>
            </a:r>
            <a:r>
              <a:rPr lang="da-DK" sz="1600" dirty="0" err="1" smtClean="0"/>
              <a:t>attuumassuteqartunut</a:t>
            </a:r>
            <a:r>
              <a:rPr lang="da-DK" sz="1600" dirty="0" smtClean="0"/>
              <a:t> </a:t>
            </a:r>
            <a:r>
              <a:rPr lang="da-DK" sz="1600" dirty="0" err="1" smtClean="0"/>
              <a:t>sunniuteqartigisinnaanersut</a:t>
            </a:r>
            <a:r>
              <a:rPr lang="da-DK" sz="1600" dirty="0" smtClean="0"/>
              <a:t>, </a:t>
            </a:r>
            <a:r>
              <a:rPr lang="da-DK" sz="1600" dirty="0" err="1" smtClean="0"/>
              <a:t>ilutigisaanillu</a:t>
            </a:r>
            <a:r>
              <a:rPr lang="da-DK" sz="1600" dirty="0" smtClean="0"/>
              <a:t> </a:t>
            </a:r>
            <a:r>
              <a:rPr lang="da-DK" sz="1600" dirty="0" err="1" smtClean="0"/>
              <a:t>soqutigisallit</a:t>
            </a:r>
            <a:r>
              <a:rPr lang="da-DK" sz="1600" dirty="0" smtClean="0"/>
              <a:t> </a:t>
            </a:r>
            <a:r>
              <a:rPr lang="da-DK" sz="1600" dirty="0" err="1" smtClean="0"/>
              <a:t>allat</a:t>
            </a:r>
            <a:r>
              <a:rPr lang="da-DK" sz="1600" dirty="0" smtClean="0"/>
              <a:t> </a:t>
            </a:r>
            <a:r>
              <a:rPr lang="da-DK" sz="1600" dirty="0" err="1" smtClean="0"/>
              <a:t>sissuertutut</a:t>
            </a:r>
            <a:r>
              <a:rPr lang="da-DK" sz="1600" dirty="0" smtClean="0"/>
              <a:t> </a:t>
            </a:r>
            <a:r>
              <a:rPr lang="da-DK" sz="1600" dirty="0" err="1" smtClean="0"/>
              <a:t>inissisimanissaagaluaminnut</a:t>
            </a:r>
            <a:r>
              <a:rPr lang="da-DK" sz="1600" dirty="0" smtClean="0"/>
              <a:t> </a:t>
            </a:r>
            <a:r>
              <a:rPr lang="da-DK" sz="1600" dirty="0" err="1" smtClean="0"/>
              <a:t>inorsarsinnaallutik</a:t>
            </a:r>
            <a:r>
              <a:rPr lang="da-DK" sz="1600" dirty="0" smtClean="0"/>
              <a:t>, </a:t>
            </a:r>
            <a:r>
              <a:rPr lang="da-DK" sz="1600" dirty="0" err="1" smtClean="0"/>
              <a:t>sammineqartoq</a:t>
            </a:r>
            <a:r>
              <a:rPr lang="da-DK" sz="1600" dirty="0" smtClean="0"/>
              <a:t> </a:t>
            </a:r>
            <a:r>
              <a:rPr lang="da-DK" sz="1600" dirty="0" err="1" smtClean="0"/>
              <a:t>pillugu</a:t>
            </a:r>
            <a:r>
              <a:rPr lang="da-DK" sz="1600" dirty="0" smtClean="0"/>
              <a:t> </a:t>
            </a:r>
            <a:r>
              <a:rPr lang="da-DK" sz="1600" dirty="0" err="1" smtClean="0"/>
              <a:t>paasisimasaqassutsikkut</a:t>
            </a:r>
            <a:r>
              <a:rPr lang="da-DK" sz="1600" dirty="0" smtClean="0"/>
              <a:t>  </a:t>
            </a:r>
            <a:r>
              <a:rPr lang="da-DK" sz="1600" dirty="0" err="1" smtClean="0"/>
              <a:t>piginnaaneqassutsikkullu</a:t>
            </a:r>
            <a:r>
              <a:rPr lang="da-DK" sz="1600" dirty="0" smtClean="0"/>
              <a:t> </a:t>
            </a:r>
            <a:r>
              <a:rPr lang="da-DK" sz="1600" dirty="0" err="1" smtClean="0"/>
              <a:t>piginnaanikippallaarneq</a:t>
            </a:r>
            <a:r>
              <a:rPr lang="da-DK" sz="1600" dirty="0" smtClean="0"/>
              <a:t> </a:t>
            </a:r>
            <a:r>
              <a:rPr lang="da-DK" sz="1600" dirty="0" err="1" smtClean="0"/>
              <a:t>pissutigalugu</a:t>
            </a:r>
            <a:r>
              <a:rPr lang="da-DK" sz="1600" dirty="0" smtClean="0"/>
              <a:t>.</a:t>
            </a:r>
          </a:p>
          <a:p>
            <a:pPr marL="285750" indent="-285750" defTabSz="912813">
              <a:spcBef>
                <a:spcPts val="900"/>
              </a:spcBef>
            </a:pPr>
            <a:endParaRPr lang="da-DK" dirty="0" smtClean="0"/>
          </a:p>
        </p:txBody>
      </p:sp>
      <p:sp>
        <p:nvSpPr>
          <p:cNvPr id="29698" name="Title 2"/>
          <p:cNvSpPr>
            <a:spLocks noGrp="1"/>
          </p:cNvSpPr>
          <p:nvPr>
            <p:ph type="title"/>
          </p:nvPr>
        </p:nvSpPr>
        <p:spPr>
          <a:xfrm>
            <a:off x="395288" y="98971"/>
            <a:ext cx="8353425" cy="1169790"/>
          </a:xfrm>
        </p:spPr>
        <p:txBody>
          <a:bodyPr/>
          <a:lstStyle/>
          <a:p>
            <a:pPr eaLnBrk="1" hangingPunct="1">
              <a:lnSpc>
                <a:spcPct val="90000"/>
              </a:lnSpc>
            </a:pPr>
            <a:r>
              <a:rPr lang="da-DK" dirty="0" smtClean="0"/>
              <a:t>KALAALLIT NUNAANNI NAVIANAATEQARFIUSINNAASUT (NANGINN.)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1143000" y="2617788"/>
            <a:ext cx="7532688" cy="1128712"/>
          </a:xfrm>
        </p:spPr>
        <p:txBody>
          <a:bodyPr/>
          <a:lstStyle/>
          <a:p>
            <a:pPr eaLnBrk="1" hangingPunct="1">
              <a:lnSpc>
                <a:spcPts val="4663"/>
              </a:lnSpc>
            </a:pPr>
            <a:r>
              <a:rPr lang="da-DK" dirty="0" err="1" smtClean="0">
                <a:latin typeface="Calibri" pitchFamily="34" charset="0"/>
                <a:ea typeface="Calibri" pitchFamily="34" charset="0"/>
                <a:cs typeface="Calibri" pitchFamily="34" charset="0"/>
              </a:rPr>
              <a:t>Inatsisit</a:t>
            </a:r>
            <a:r>
              <a:rPr lang="da-DK" dirty="0" smtClean="0">
                <a:latin typeface="Calibri" pitchFamily="34" charset="0"/>
                <a:ea typeface="Calibri" pitchFamily="34" charset="0"/>
                <a:cs typeface="Calibri" pitchFamily="34" charset="0"/>
              </a:rPr>
              <a:t> </a:t>
            </a:r>
            <a:r>
              <a:rPr lang="da-DK" dirty="0" err="1" smtClean="0">
                <a:latin typeface="Calibri" pitchFamily="34" charset="0"/>
                <a:ea typeface="Calibri" pitchFamily="34" charset="0"/>
                <a:cs typeface="Calibri" pitchFamily="34" charset="0"/>
              </a:rPr>
              <a:t>nunanilu</a:t>
            </a:r>
            <a:r>
              <a:rPr lang="da-DK" dirty="0" smtClean="0">
                <a:latin typeface="Calibri" pitchFamily="34" charset="0"/>
                <a:ea typeface="Calibri" pitchFamily="34" charset="0"/>
                <a:cs typeface="Calibri" pitchFamily="34" charset="0"/>
              </a:rPr>
              <a:t> </a:t>
            </a:r>
            <a:r>
              <a:rPr lang="da-DK" dirty="0" err="1" smtClean="0">
                <a:latin typeface="Calibri" pitchFamily="34" charset="0"/>
                <a:ea typeface="Calibri" pitchFamily="34" charset="0"/>
                <a:cs typeface="Calibri" pitchFamily="34" charset="0"/>
              </a:rPr>
              <a:t>allani</a:t>
            </a:r>
            <a:r>
              <a:rPr lang="da-DK" dirty="0" smtClean="0">
                <a:latin typeface="Calibri" pitchFamily="34" charset="0"/>
                <a:ea typeface="Calibri" pitchFamily="34" charset="0"/>
                <a:cs typeface="Calibri" pitchFamily="34" charset="0"/>
              </a:rPr>
              <a:t> </a:t>
            </a:r>
            <a:r>
              <a:rPr lang="da-DK" dirty="0" err="1" smtClean="0">
                <a:latin typeface="Calibri" pitchFamily="34" charset="0"/>
                <a:ea typeface="Calibri" pitchFamily="34" charset="0"/>
                <a:cs typeface="Calibri" pitchFamily="34" charset="0"/>
              </a:rPr>
              <a:t>tunngavissiat</a:t>
            </a:r>
            <a:r>
              <a:rPr lang="da-DK" dirty="0" smtClean="0">
                <a:latin typeface="Calibri" pitchFamily="34" charset="0"/>
                <a:ea typeface="Calibri" pitchFamily="34" charset="0"/>
                <a:cs typeface="Calibri" pitchFamily="34" charset="0"/>
              </a:rPr>
              <a:t/>
            </a:r>
            <a:br>
              <a:rPr lang="da-DK" dirty="0" smtClean="0">
                <a:latin typeface="Calibri" pitchFamily="34" charset="0"/>
                <a:ea typeface="Calibri" pitchFamily="34" charset="0"/>
                <a:cs typeface="Calibri" pitchFamily="34" charset="0"/>
              </a:rPr>
            </a:br>
            <a:endParaRPr lang="da-DK"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a:xfrm>
            <a:off x="611188" y="1557338"/>
            <a:ext cx="8137525" cy="4752975"/>
          </a:xfrm>
        </p:spPr>
        <p:txBody>
          <a:bodyPr/>
          <a:lstStyle/>
          <a:p>
            <a:pPr marL="342900" indent="-342900" defTabSz="912813">
              <a:buFont typeface="Arial" charset="0"/>
              <a:buChar char="•"/>
            </a:pPr>
            <a:r>
              <a:rPr lang="da-DK" dirty="0" err="1" smtClean="0"/>
              <a:t>Aallarniut</a:t>
            </a:r>
            <a:endParaRPr lang="da-DK" dirty="0" smtClean="0"/>
          </a:p>
          <a:p>
            <a:pPr marL="342900" indent="-342900" defTabSz="912813"/>
            <a:endParaRPr lang="da-DK" dirty="0" smtClean="0"/>
          </a:p>
          <a:p>
            <a:pPr marL="342900" indent="-342900" defTabSz="912813">
              <a:buFont typeface="Arial" charset="0"/>
              <a:buChar char="•"/>
            </a:pPr>
            <a:r>
              <a:rPr lang="da-DK" dirty="0" err="1"/>
              <a:t>P</a:t>
            </a:r>
            <a:r>
              <a:rPr lang="da-DK" dirty="0" err="1" smtClean="0"/>
              <a:t>eqquserlulluni</a:t>
            </a:r>
            <a:r>
              <a:rPr lang="da-DK" dirty="0" smtClean="0"/>
              <a:t> </a:t>
            </a:r>
            <a:r>
              <a:rPr lang="da-DK" dirty="0" err="1" smtClean="0"/>
              <a:t>ilunaarniarneq</a:t>
            </a:r>
            <a:endParaRPr lang="da-DK" dirty="0" smtClean="0"/>
          </a:p>
          <a:p>
            <a:pPr marL="342900" indent="-342900" defTabSz="912813"/>
            <a:endParaRPr lang="da-DK" dirty="0" smtClean="0"/>
          </a:p>
          <a:p>
            <a:pPr marL="342900" indent="-342900" defTabSz="912813">
              <a:buFont typeface="Arial" charset="0"/>
              <a:buChar char="•"/>
            </a:pPr>
            <a:r>
              <a:rPr lang="da-DK" dirty="0" err="1" smtClean="0"/>
              <a:t>Kalaallit</a:t>
            </a:r>
            <a:r>
              <a:rPr lang="da-DK" dirty="0" smtClean="0"/>
              <a:t> </a:t>
            </a:r>
            <a:r>
              <a:rPr lang="da-DK" dirty="0" err="1" smtClean="0"/>
              <a:t>Nunaanni</a:t>
            </a:r>
            <a:r>
              <a:rPr lang="da-DK" dirty="0" smtClean="0"/>
              <a:t> </a:t>
            </a:r>
            <a:r>
              <a:rPr lang="da-DK" dirty="0" err="1" smtClean="0"/>
              <a:t>navianaateqarfiusinnaasut</a:t>
            </a:r>
            <a:endParaRPr lang="da-DK" dirty="0" smtClean="0"/>
          </a:p>
          <a:p>
            <a:pPr marL="342900" indent="-342900" defTabSz="912813"/>
            <a:endParaRPr lang="da-DK" dirty="0" smtClean="0"/>
          </a:p>
          <a:p>
            <a:pPr marL="342900" indent="-342900" defTabSz="912813">
              <a:buFont typeface="Arial" charset="0"/>
              <a:buChar char="•"/>
            </a:pPr>
            <a:r>
              <a:rPr lang="da-DK" dirty="0" err="1" smtClean="0"/>
              <a:t>Inatsisit</a:t>
            </a:r>
            <a:r>
              <a:rPr lang="da-DK" dirty="0" smtClean="0"/>
              <a:t> </a:t>
            </a:r>
            <a:r>
              <a:rPr lang="da-DK" dirty="0" err="1" smtClean="0"/>
              <a:t>nunanilu</a:t>
            </a:r>
            <a:r>
              <a:rPr lang="da-DK" dirty="0" smtClean="0"/>
              <a:t> </a:t>
            </a:r>
            <a:r>
              <a:rPr lang="da-DK" dirty="0" err="1" smtClean="0"/>
              <a:t>tamalaani</a:t>
            </a:r>
            <a:r>
              <a:rPr lang="da-DK" dirty="0" smtClean="0"/>
              <a:t> </a:t>
            </a:r>
            <a:r>
              <a:rPr lang="da-DK" dirty="0" err="1" smtClean="0"/>
              <a:t>tunngavissiat</a:t>
            </a:r>
            <a:endParaRPr lang="da-DK" dirty="0" smtClean="0"/>
          </a:p>
          <a:p>
            <a:pPr marL="342900" indent="-342900" defTabSz="912813">
              <a:buFont typeface="Arial" charset="0"/>
              <a:buChar char="•"/>
            </a:pPr>
            <a:endParaRPr lang="da-DK" dirty="0" smtClean="0"/>
          </a:p>
          <a:p>
            <a:pPr marL="342900" indent="-342900" defTabSz="912813">
              <a:buFont typeface="Arial" charset="0"/>
              <a:buChar char="•"/>
            </a:pPr>
            <a:r>
              <a:rPr lang="da-DK" dirty="0" err="1" smtClean="0"/>
              <a:t>Piviusunngortitsineq</a:t>
            </a:r>
            <a:endParaRPr lang="da-DK" dirty="0" smtClean="0"/>
          </a:p>
        </p:txBody>
      </p:sp>
      <p:sp>
        <p:nvSpPr>
          <p:cNvPr id="11266" name="Title 2"/>
          <p:cNvSpPr>
            <a:spLocks noGrp="1"/>
          </p:cNvSpPr>
          <p:nvPr>
            <p:ph type="title"/>
          </p:nvPr>
        </p:nvSpPr>
        <p:spPr>
          <a:xfrm>
            <a:off x="611188" y="620713"/>
            <a:ext cx="8137525" cy="593725"/>
          </a:xfrm>
        </p:spPr>
        <p:txBody>
          <a:bodyPr/>
          <a:lstStyle/>
          <a:p>
            <a:pPr eaLnBrk="1" hangingPunct="1"/>
            <a:r>
              <a:rPr lang="da-DK" dirty="0" smtClean="0"/>
              <a:t>SAMMISAT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395288" y="1123950"/>
            <a:ext cx="6973887" cy="5186363"/>
          </a:xfrm>
        </p:spPr>
        <p:txBody>
          <a:bodyPr/>
          <a:lstStyle/>
          <a:p>
            <a:pPr defTabSz="912813"/>
            <a:r>
              <a:rPr lang="da-DK" dirty="0" err="1" smtClean="0"/>
              <a:t>Suliffeqarfiit</a:t>
            </a:r>
            <a:r>
              <a:rPr lang="da-DK" dirty="0" smtClean="0"/>
              <a:t>, UN Global Compact-</a:t>
            </a:r>
            <a:r>
              <a:rPr lang="da-DK" dirty="0" err="1" smtClean="0"/>
              <a:t>imut</a:t>
            </a:r>
            <a:r>
              <a:rPr lang="da-DK" dirty="0" smtClean="0"/>
              <a:t> </a:t>
            </a:r>
            <a:r>
              <a:rPr lang="da-DK" dirty="0" err="1" smtClean="0"/>
              <a:t>peqataalersut</a:t>
            </a:r>
            <a:r>
              <a:rPr lang="da-DK" dirty="0" smtClean="0"/>
              <a:t>, </a:t>
            </a:r>
            <a:r>
              <a:rPr lang="da-DK" dirty="0" err="1" smtClean="0"/>
              <a:t>imminnut</a:t>
            </a:r>
            <a:r>
              <a:rPr lang="da-DK" dirty="0" smtClean="0"/>
              <a:t> </a:t>
            </a:r>
            <a:r>
              <a:rPr lang="da-DK" dirty="0" err="1" smtClean="0"/>
              <a:t>pisussaafilertarput</a:t>
            </a:r>
            <a:r>
              <a:rPr lang="da-DK" dirty="0" smtClean="0"/>
              <a:t> </a:t>
            </a:r>
            <a:r>
              <a:rPr lang="da-DK" dirty="0" err="1" smtClean="0"/>
              <a:t>sulinerminni</a:t>
            </a:r>
            <a:r>
              <a:rPr lang="da-DK" dirty="0" smtClean="0"/>
              <a:t> </a:t>
            </a:r>
            <a:r>
              <a:rPr lang="da-DK" dirty="0" err="1" smtClean="0"/>
              <a:t>aallaavigissallugit</a:t>
            </a:r>
            <a:r>
              <a:rPr lang="da-DK" dirty="0" smtClean="0"/>
              <a:t> </a:t>
            </a:r>
            <a:r>
              <a:rPr lang="da-DK" dirty="0" err="1" smtClean="0"/>
              <a:t>tunngaviusumik</a:t>
            </a:r>
            <a:r>
              <a:rPr lang="da-DK" dirty="0" smtClean="0"/>
              <a:t> </a:t>
            </a:r>
            <a:r>
              <a:rPr lang="da-DK" dirty="0" err="1" smtClean="0"/>
              <a:t>najoqqutassat</a:t>
            </a:r>
            <a:r>
              <a:rPr lang="da-DK" dirty="0" smtClean="0"/>
              <a:t> </a:t>
            </a:r>
            <a:r>
              <a:rPr lang="da-DK" dirty="0" err="1" smtClean="0"/>
              <a:t>quliusut</a:t>
            </a:r>
            <a:r>
              <a:rPr lang="da-DK" dirty="0" smtClean="0"/>
              <a:t> </a:t>
            </a:r>
            <a:r>
              <a:rPr lang="da-DK" dirty="0" err="1" smtClean="0"/>
              <a:t>uku</a:t>
            </a:r>
            <a:r>
              <a:rPr lang="da-DK" dirty="0" smtClean="0"/>
              <a:t>, </a:t>
            </a:r>
            <a:r>
              <a:rPr lang="da-DK" dirty="0" err="1" smtClean="0"/>
              <a:t>immikkoortut</a:t>
            </a:r>
            <a:r>
              <a:rPr lang="da-DK" dirty="0" smtClean="0"/>
              <a:t> sisamat </a:t>
            </a:r>
            <a:r>
              <a:rPr lang="da-DK" dirty="0" err="1" smtClean="0"/>
              <a:t>pingaarnerit</a:t>
            </a:r>
            <a:r>
              <a:rPr lang="da-DK" dirty="0" smtClean="0"/>
              <a:t> </a:t>
            </a:r>
            <a:r>
              <a:rPr lang="da-DK" dirty="0" err="1" smtClean="0"/>
              <a:t>iluiniittut</a:t>
            </a:r>
            <a:r>
              <a:rPr lang="da-DK" dirty="0" smtClean="0"/>
              <a:t>:</a:t>
            </a:r>
          </a:p>
          <a:p>
            <a:pPr marL="523875" lvl="1" indent="-342900" defTabSz="912813">
              <a:spcBef>
                <a:spcPts val="600"/>
              </a:spcBef>
            </a:pPr>
            <a:r>
              <a:rPr lang="da-DK" dirty="0" smtClean="0"/>
              <a:t>Sulisut </a:t>
            </a:r>
            <a:r>
              <a:rPr lang="da-DK" dirty="0" err="1" smtClean="0"/>
              <a:t>pisinnaatitaaffii</a:t>
            </a:r>
            <a:endParaRPr lang="da-DK" dirty="0" smtClean="0"/>
          </a:p>
          <a:p>
            <a:pPr marL="523875" lvl="1" indent="-342900" defTabSz="912813"/>
            <a:r>
              <a:rPr lang="da-DK" dirty="0" smtClean="0"/>
              <a:t>Inuit </a:t>
            </a:r>
            <a:r>
              <a:rPr lang="da-DK" dirty="0" err="1" smtClean="0"/>
              <a:t>pisinnaatitaaffii</a:t>
            </a:r>
            <a:endParaRPr lang="da-DK" dirty="0" smtClean="0"/>
          </a:p>
          <a:p>
            <a:pPr marL="523875" lvl="1" indent="-342900" defTabSz="912813"/>
            <a:r>
              <a:rPr lang="da-DK" dirty="0" err="1" smtClean="0"/>
              <a:t>Avatangiisit</a:t>
            </a:r>
            <a:endParaRPr lang="da-DK" dirty="0" smtClean="0"/>
          </a:p>
          <a:p>
            <a:pPr marL="523875" lvl="1" indent="-342900" defTabSz="912813"/>
            <a:r>
              <a:rPr lang="da-DK" b="1" dirty="0" err="1" smtClean="0"/>
              <a:t>Peqquserlulluni</a:t>
            </a:r>
            <a:r>
              <a:rPr lang="da-DK" b="1" dirty="0" smtClean="0"/>
              <a:t> </a:t>
            </a:r>
            <a:r>
              <a:rPr lang="da-DK" b="1" dirty="0" err="1" smtClean="0"/>
              <a:t>iluanaarniarnermik</a:t>
            </a:r>
            <a:r>
              <a:rPr lang="da-DK" b="1" dirty="0" smtClean="0"/>
              <a:t> </a:t>
            </a:r>
            <a:r>
              <a:rPr lang="da-DK" b="1" dirty="0" err="1" smtClean="0"/>
              <a:t>akiuineq</a:t>
            </a:r>
            <a:endParaRPr lang="da-DK" dirty="0" smtClean="0"/>
          </a:p>
          <a:p>
            <a:pPr marL="341594" indent="-342900" defTabSz="912813">
              <a:spcBef>
                <a:spcPts val="600"/>
              </a:spcBef>
            </a:pPr>
            <a:r>
              <a:rPr lang="da-DK" dirty="0" err="1" smtClean="0"/>
              <a:t>Suliffeqarfiit</a:t>
            </a:r>
            <a:r>
              <a:rPr lang="da-DK" dirty="0" smtClean="0"/>
              <a:t> </a:t>
            </a:r>
            <a:r>
              <a:rPr lang="da-DK" dirty="0" err="1" smtClean="0"/>
              <a:t>peqataalernikut</a:t>
            </a:r>
            <a:r>
              <a:rPr lang="da-DK" dirty="0" smtClean="0"/>
              <a:t> :</a:t>
            </a:r>
          </a:p>
          <a:p>
            <a:pPr marL="341594" indent="-342900" defTabSz="912813"/>
            <a:r>
              <a:rPr lang="da-DK" dirty="0" smtClean="0"/>
              <a:t>”</a:t>
            </a:r>
            <a:r>
              <a:rPr lang="da-DK" dirty="0" err="1" smtClean="0"/>
              <a:t>peqquserlulluni</a:t>
            </a:r>
            <a:r>
              <a:rPr lang="da-DK" dirty="0" smtClean="0"/>
              <a:t> </a:t>
            </a:r>
            <a:r>
              <a:rPr lang="da-DK" dirty="0" err="1" smtClean="0"/>
              <a:t>iluanaarniarnerit</a:t>
            </a:r>
            <a:r>
              <a:rPr lang="da-DK" dirty="0" smtClean="0"/>
              <a:t> </a:t>
            </a:r>
            <a:r>
              <a:rPr lang="da-DK" dirty="0" err="1" smtClean="0"/>
              <a:t>suugaluartulluunniit</a:t>
            </a:r>
            <a:r>
              <a:rPr lang="da-DK" dirty="0" smtClean="0"/>
              <a:t> </a:t>
            </a:r>
          </a:p>
          <a:p>
            <a:pPr marL="341594" indent="-342900" defTabSz="912813"/>
            <a:r>
              <a:rPr lang="da-DK" dirty="0" err="1"/>
              <a:t>a</a:t>
            </a:r>
            <a:r>
              <a:rPr lang="da-DK" dirty="0" err="1" smtClean="0"/>
              <a:t>kerlilersussavaat</a:t>
            </a:r>
            <a:r>
              <a:rPr lang="da-DK" dirty="0" smtClean="0"/>
              <a:t>, </a:t>
            </a:r>
            <a:r>
              <a:rPr lang="da-DK" dirty="0" err="1" smtClean="0"/>
              <a:t>taakkununnga</a:t>
            </a:r>
            <a:r>
              <a:rPr lang="da-DK" dirty="0" smtClean="0"/>
              <a:t> </a:t>
            </a:r>
            <a:r>
              <a:rPr lang="da-DK" dirty="0" err="1" smtClean="0"/>
              <a:t>ilaatillugit</a:t>
            </a:r>
            <a:r>
              <a:rPr lang="da-DK" dirty="0" smtClean="0"/>
              <a:t> </a:t>
            </a:r>
            <a:r>
              <a:rPr lang="da-DK" dirty="0" err="1" smtClean="0"/>
              <a:t>pinngitsaaliilluni</a:t>
            </a:r>
            <a:r>
              <a:rPr lang="da-DK" dirty="0" smtClean="0"/>
              <a:t> </a:t>
            </a:r>
          </a:p>
          <a:p>
            <a:pPr marL="341594" indent="-342900" defTabSz="912813"/>
            <a:r>
              <a:rPr lang="da-DK" dirty="0" err="1" smtClean="0"/>
              <a:t>akiliisitsiniarneq</a:t>
            </a:r>
            <a:r>
              <a:rPr lang="da-DK" dirty="0" smtClean="0"/>
              <a:t> </a:t>
            </a:r>
            <a:r>
              <a:rPr lang="da-DK" dirty="0" err="1" smtClean="0"/>
              <a:t>aamma</a:t>
            </a:r>
            <a:r>
              <a:rPr lang="da-DK" dirty="0" smtClean="0"/>
              <a:t> </a:t>
            </a:r>
            <a:r>
              <a:rPr lang="da-DK" dirty="0" err="1" smtClean="0"/>
              <a:t>akiliilluni</a:t>
            </a:r>
            <a:r>
              <a:rPr lang="da-DK" dirty="0" smtClean="0"/>
              <a:t> </a:t>
            </a:r>
            <a:r>
              <a:rPr lang="da-DK" dirty="0" err="1" smtClean="0"/>
              <a:t>peqquserlutsitsineq</a:t>
            </a:r>
            <a:r>
              <a:rPr lang="da-DK" dirty="0" smtClean="0"/>
              <a:t>”</a:t>
            </a:r>
            <a:endParaRPr lang="da-DK" b="1" dirty="0" smtClean="0"/>
          </a:p>
          <a:p>
            <a:pPr marL="523875" lvl="1" indent="-342900" defTabSz="912813">
              <a:buFont typeface="Arial" charset="0"/>
              <a:buNone/>
            </a:pPr>
            <a:endParaRPr lang="da-DK" b="1" dirty="0" smtClean="0"/>
          </a:p>
          <a:p>
            <a:pPr marL="523875" lvl="1" indent="-342900" defTabSz="912813">
              <a:buFont typeface="Arial" charset="0"/>
              <a:buNone/>
            </a:pPr>
            <a:endParaRPr lang="da-DK" b="1" dirty="0" smtClean="0"/>
          </a:p>
        </p:txBody>
      </p:sp>
      <p:sp>
        <p:nvSpPr>
          <p:cNvPr id="31746" name="Title 2"/>
          <p:cNvSpPr>
            <a:spLocks noGrp="1"/>
          </p:cNvSpPr>
          <p:nvPr>
            <p:ph type="title"/>
          </p:nvPr>
        </p:nvSpPr>
        <p:spPr>
          <a:xfrm>
            <a:off x="395288" y="404664"/>
            <a:ext cx="8353425" cy="593725"/>
          </a:xfrm>
        </p:spPr>
        <p:txBody>
          <a:bodyPr/>
          <a:lstStyle/>
          <a:p>
            <a:pPr eaLnBrk="1" hangingPunct="1"/>
            <a:r>
              <a:rPr lang="da-DK" dirty="0" smtClean="0"/>
              <a:t>UN Global Compact</a:t>
            </a:r>
          </a:p>
        </p:txBody>
      </p:sp>
      <p:pic>
        <p:nvPicPr>
          <p:cNvPr id="31747" name="Picture 2"/>
          <p:cNvPicPr>
            <a:picLocks noChangeAspect="1" noChangeArrowheads="1"/>
          </p:cNvPicPr>
          <p:nvPr/>
        </p:nvPicPr>
        <p:blipFill>
          <a:blip r:embed="rId2"/>
          <a:srcRect/>
          <a:stretch>
            <a:fillRect/>
          </a:stretch>
        </p:blipFill>
        <p:spPr bwMode="auto">
          <a:xfrm>
            <a:off x="7235825" y="188913"/>
            <a:ext cx="1558925"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32856"/>
            <a:ext cx="8353425" cy="4464496"/>
          </a:xfrm>
        </p:spPr>
        <p:txBody>
          <a:bodyPr/>
          <a:lstStyle/>
          <a:p>
            <a:pPr defTabSz="912813"/>
            <a:r>
              <a:rPr lang="da-DK" dirty="0" err="1" smtClean="0"/>
              <a:t>Naalagaaffiit</a:t>
            </a:r>
            <a:r>
              <a:rPr lang="da-DK" dirty="0" smtClean="0"/>
              <a:t> </a:t>
            </a:r>
            <a:r>
              <a:rPr lang="da-DK" dirty="0" err="1" smtClean="0"/>
              <a:t>Peqatigiit</a:t>
            </a:r>
            <a:r>
              <a:rPr lang="da-DK" dirty="0" smtClean="0"/>
              <a:t> </a:t>
            </a:r>
            <a:r>
              <a:rPr lang="da-DK" dirty="0" err="1" smtClean="0"/>
              <a:t>isumaqatigiissutaata</a:t>
            </a:r>
            <a:r>
              <a:rPr lang="da-DK" dirty="0" smtClean="0"/>
              <a:t> (2003) </a:t>
            </a:r>
            <a:r>
              <a:rPr lang="da-DK" dirty="0" err="1" smtClean="0"/>
              <a:t>siunertarai</a:t>
            </a:r>
            <a:r>
              <a:rPr lang="da-DK" dirty="0" smtClean="0"/>
              <a:t>:</a:t>
            </a:r>
          </a:p>
          <a:p>
            <a:pPr defTabSz="912813"/>
            <a:endParaRPr lang="da-DK" dirty="0" smtClean="0"/>
          </a:p>
          <a:p>
            <a:pPr defTabSz="912813">
              <a:buFont typeface="Arial" charset="0"/>
              <a:buChar char="•"/>
            </a:pPr>
            <a:r>
              <a:rPr lang="da-DK" dirty="0" smtClean="0"/>
              <a:t> </a:t>
            </a:r>
            <a:r>
              <a:rPr lang="da-DK" dirty="0" err="1" smtClean="0"/>
              <a:t>Malunnaateqarnerusumik</a:t>
            </a:r>
            <a:r>
              <a:rPr lang="da-DK" dirty="0" smtClean="0"/>
              <a:t> </a:t>
            </a:r>
            <a:r>
              <a:rPr lang="da-DK" dirty="0" err="1"/>
              <a:t>p</a:t>
            </a:r>
            <a:r>
              <a:rPr lang="da-DK" dirty="0" err="1" smtClean="0"/>
              <a:t>eqquserlulluni</a:t>
            </a:r>
            <a:r>
              <a:rPr lang="da-DK" dirty="0" smtClean="0"/>
              <a:t> </a:t>
            </a:r>
            <a:r>
              <a:rPr lang="da-DK" dirty="0" err="1" smtClean="0"/>
              <a:t>iluanaarniarneq</a:t>
            </a:r>
            <a:r>
              <a:rPr lang="da-DK" dirty="0" smtClean="0"/>
              <a:t> </a:t>
            </a:r>
            <a:r>
              <a:rPr lang="da-DK" dirty="0" err="1" smtClean="0"/>
              <a:t>akiorniarlugu</a:t>
            </a:r>
            <a:r>
              <a:rPr lang="da-DK" dirty="0" smtClean="0"/>
              <a:t> </a:t>
            </a:r>
            <a:r>
              <a:rPr lang="da-DK" dirty="0" err="1" smtClean="0"/>
              <a:t>pitsaaliuilluni</a:t>
            </a:r>
            <a:r>
              <a:rPr lang="da-DK" dirty="0" smtClean="0"/>
              <a:t> </a:t>
            </a:r>
            <a:r>
              <a:rPr lang="da-DK" dirty="0" err="1" smtClean="0"/>
              <a:t>akiuiniarlunilu</a:t>
            </a:r>
            <a:r>
              <a:rPr lang="da-DK" dirty="0" smtClean="0"/>
              <a:t> </a:t>
            </a:r>
            <a:r>
              <a:rPr lang="da-DK" b="1" dirty="0" err="1" smtClean="0"/>
              <a:t>suliniutit</a:t>
            </a:r>
            <a:r>
              <a:rPr lang="da-DK" b="1" dirty="0" smtClean="0"/>
              <a:t> </a:t>
            </a:r>
            <a:r>
              <a:rPr lang="da-DK" dirty="0" err="1" smtClean="0"/>
              <a:t>siuarsaanissaq</a:t>
            </a:r>
            <a:r>
              <a:rPr lang="da-DK" dirty="0" smtClean="0"/>
              <a:t> </a:t>
            </a:r>
            <a:r>
              <a:rPr lang="da-DK" dirty="0" err="1" smtClean="0"/>
              <a:t>nukittorsaanissarlu</a:t>
            </a:r>
            <a:endParaRPr lang="da-DK" dirty="0" smtClean="0"/>
          </a:p>
          <a:p>
            <a:pPr defTabSz="912813">
              <a:buFont typeface="Arial" charset="0"/>
              <a:buChar char="•"/>
            </a:pPr>
            <a:r>
              <a:rPr lang="da-DK" dirty="0" smtClean="0"/>
              <a:t> </a:t>
            </a:r>
            <a:r>
              <a:rPr lang="da-DK" dirty="0" err="1" smtClean="0"/>
              <a:t>Nunat</a:t>
            </a:r>
            <a:r>
              <a:rPr lang="da-DK" dirty="0" smtClean="0"/>
              <a:t> </a:t>
            </a:r>
            <a:r>
              <a:rPr lang="da-DK" dirty="0" err="1" smtClean="0"/>
              <a:t>tamalaat</a:t>
            </a:r>
            <a:r>
              <a:rPr lang="da-DK" dirty="0" smtClean="0"/>
              <a:t> </a:t>
            </a:r>
            <a:r>
              <a:rPr lang="da-DK" dirty="0" err="1" smtClean="0"/>
              <a:t>akornanni</a:t>
            </a:r>
            <a:r>
              <a:rPr lang="da-DK" dirty="0" smtClean="0"/>
              <a:t> </a:t>
            </a:r>
            <a:r>
              <a:rPr lang="da-DK" dirty="0" err="1" smtClean="0"/>
              <a:t>suleqatigiinnerup</a:t>
            </a:r>
            <a:r>
              <a:rPr lang="da-DK" dirty="0" smtClean="0"/>
              <a:t> </a:t>
            </a:r>
            <a:r>
              <a:rPr lang="da-DK" dirty="0" err="1" smtClean="0"/>
              <a:t>teknikkikkullu</a:t>
            </a:r>
            <a:r>
              <a:rPr lang="da-DK" dirty="0" smtClean="0"/>
              <a:t> </a:t>
            </a:r>
            <a:r>
              <a:rPr lang="da-DK" dirty="0" err="1" smtClean="0"/>
              <a:t>ikiorsiisarnerup</a:t>
            </a:r>
            <a:r>
              <a:rPr lang="da-DK" dirty="0" smtClean="0"/>
              <a:t> </a:t>
            </a:r>
            <a:r>
              <a:rPr lang="da-DK" dirty="0" err="1" smtClean="0"/>
              <a:t>siuarsarnissaat</a:t>
            </a:r>
            <a:r>
              <a:rPr lang="da-DK" dirty="0" smtClean="0"/>
              <a:t> </a:t>
            </a:r>
            <a:r>
              <a:rPr lang="da-DK" dirty="0" err="1" smtClean="0"/>
              <a:t>tapersersornissaallu</a:t>
            </a:r>
            <a:endParaRPr lang="da-DK" dirty="0" smtClean="0"/>
          </a:p>
          <a:p>
            <a:pPr defTabSz="912813">
              <a:buFont typeface="Arial" charset="0"/>
              <a:buChar char="•"/>
            </a:pPr>
            <a:r>
              <a:rPr lang="da-DK" dirty="0" smtClean="0"/>
              <a:t> </a:t>
            </a:r>
            <a:r>
              <a:rPr lang="da-DK" dirty="0" err="1" smtClean="0"/>
              <a:t>Sunnertianngissutsip</a:t>
            </a:r>
            <a:r>
              <a:rPr lang="da-DK" dirty="0" smtClean="0"/>
              <a:t>, </a:t>
            </a:r>
            <a:r>
              <a:rPr lang="da-DK" dirty="0" err="1" smtClean="0"/>
              <a:t>akisussaassuseqarnerup</a:t>
            </a:r>
            <a:r>
              <a:rPr lang="da-DK" dirty="0" smtClean="0"/>
              <a:t> </a:t>
            </a:r>
            <a:r>
              <a:rPr lang="da-DK" dirty="0" err="1" smtClean="0"/>
              <a:t>pisortallu</a:t>
            </a:r>
            <a:r>
              <a:rPr lang="da-DK" dirty="0" smtClean="0"/>
              <a:t> </a:t>
            </a:r>
            <a:r>
              <a:rPr lang="da-DK" dirty="0" err="1" smtClean="0"/>
              <a:t>suliassaannik</a:t>
            </a:r>
            <a:r>
              <a:rPr lang="da-DK" dirty="0" smtClean="0"/>
              <a:t> </a:t>
            </a:r>
            <a:r>
              <a:rPr lang="da-DK" dirty="0" err="1" smtClean="0"/>
              <a:t>pigisaannillu</a:t>
            </a:r>
            <a:r>
              <a:rPr lang="da-DK" dirty="0" smtClean="0"/>
              <a:t> </a:t>
            </a:r>
            <a:r>
              <a:rPr lang="da-DK" dirty="0" err="1" smtClean="0"/>
              <a:t>aqutsilluarnerup</a:t>
            </a:r>
            <a:r>
              <a:rPr lang="da-DK" dirty="0" smtClean="0"/>
              <a:t> </a:t>
            </a:r>
            <a:r>
              <a:rPr lang="da-DK" dirty="0" err="1" smtClean="0"/>
              <a:t>siuarsarnissaat</a:t>
            </a:r>
            <a:endParaRPr lang="da-DK" dirty="0" smtClean="0"/>
          </a:p>
          <a:p>
            <a:pPr defTabSz="912813"/>
            <a:endParaRPr lang="da-DK" dirty="0" smtClean="0"/>
          </a:p>
          <a:p>
            <a:pPr defTabSz="912813"/>
            <a:r>
              <a:rPr lang="da-DK" dirty="0" err="1" smtClean="0"/>
              <a:t>Isumaqatigiissummi</a:t>
            </a:r>
            <a:r>
              <a:rPr lang="da-DK" dirty="0" smtClean="0"/>
              <a:t> </a:t>
            </a:r>
            <a:r>
              <a:rPr lang="da-DK" dirty="0" err="1" smtClean="0"/>
              <a:t>sammineqarput</a:t>
            </a:r>
            <a:r>
              <a:rPr lang="da-DK" dirty="0" smtClean="0"/>
              <a:t> </a:t>
            </a:r>
            <a:r>
              <a:rPr lang="da-DK" dirty="0" err="1" smtClean="0"/>
              <a:t>peqquserlulluni</a:t>
            </a:r>
            <a:r>
              <a:rPr lang="da-DK" dirty="0" smtClean="0"/>
              <a:t> </a:t>
            </a:r>
            <a:r>
              <a:rPr lang="da-DK" dirty="0" err="1" smtClean="0"/>
              <a:t>iluanaarniarnermik</a:t>
            </a:r>
            <a:r>
              <a:rPr lang="da-DK" dirty="0" smtClean="0"/>
              <a:t>  </a:t>
            </a:r>
            <a:r>
              <a:rPr lang="da-DK" dirty="0" err="1" smtClean="0"/>
              <a:t>pinaveersaartitsineq</a:t>
            </a:r>
            <a:r>
              <a:rPr lang="da-DK" dirty="0" smtClean="0"/>
              <a:t>, </a:t>
            </a:r>
            <a:r>
              <a:rPr lang="da-DK" dirty="0" err="1" smtClean="0"/>
              <a:t>peqquserlulluni</a:t>
            </a:r>
            <a:r>
              <a:rPr lang="da-DK" dirty="0" smtClean="0"/>
              <a:t> </a:t>
            </a:r>
            <a:r>
              <a:rPr lang="da-DK" dirty="0" err="1" smtClean="0"/>
              <a:t>iluanaarniartoqarsimanernik</a:t>
            </a:r>
            <a:r>
              <a:rPr lang="da-DK" dirty="0" smtClean="0"/>
              <a:t> </a:t>
            </a:r>
            <a:r>
              <a:rPr lang="da-DK" dirty="0" err="1" smtClean="0"/>
              <a:t>paasiniaaneq</a:t>
            </a:r>
            <a:r>
              <a:rPr lang="da-DK" dirty="0"/>
              <a:t> </a:t>
            </a:r>
            <a:r>
              <a:rPr lang="da-DK" dirty="0" err="1" smtClean="0"/>
              <a:t>eqqartuussisutigoortitsinerlu</a:t>
            </a:r>
            <a:r>
              <a:rPr lang="da-DK" dirty="0" smtClean="0"/>
              <a:t> </a:t>
            </a:r>
            <a:r>
              <a:rPr lang="da-DK" dirty="0" err="1" smtClean="0"/>
              <a:t>kiisalu</a:t>
            </a:r>
            <a:r>
              <a:rPr lang="da-DK" dirty="0" smtClean="0"/>
              <a:t> </a:t>
            </a:r>
            <a:r>
              <a:rPr lang="da-DK" dirty="0" err="1" smtClean="0"/>
              <a:t>nalunaarutiginnittoqarsimatillugu</a:t>
            </a:r>
            <a:r>
              <a:rPr lang="da-DK" dirty="0" smtClean="0"/>
              <a:t> </a:t>
            </a:r>
            <a:r>
              <a:rPr lang="da-DK" dirty="0" err="1" smtClean="0"/>
              <a:t>misissuinissaq</a:t>
            </a:r>
            <a:r>
              <a:rPr lang="da-DK" dirty="0" smtClean="0"/>
              <a:t> </a:t>
            </a:r>
            <a:r>
              <a:rPr lang="da-DK" dirty="0" err="1" smtClean="0"/>
              <a:t>inatsisitigullu</a:t>
            </a:r>
            <a:r>
              <a:rPr lang="da-DK" dirty="0" smtClean="0"/>
              <a:t> </a:t>
            </a:r>
            <a:r>
              <a:rPr lang="da-DK" dirty="0" err="1" smtClean="0"/>
              <a:t>malersuinissaq</a:t>
            </a:r>
            <a:r>
              <a:rPr lang="da-DK" dirty="0" smtClean="0"/>
              <a:t> </a:t>
            </a:r>
            <a:r>
              <a:rPr lang="da-DK" dirty="0" err="1" smtClean="0"/>
              <a:t>kiisalu</a:t>
            </a:r>
            <a:r>
              <a:rPr lang="da-DK" dirty="0" smtClean="0"/>
              <a:t> </a:t>
            </a:r>
            <a:r>
              <a:rPr lang="da-DK" dirty="0" err="1" smtClean="0"/>
              <a:t>inatsisinik</a:t>
            </a:r>
            <a:r>
              <a:rPr lang="da-DK" dirty="0" smtClean="0"/>
              <a:t> </a:t>
            </a:r>
            <a:r>
              <a:rPr lang="da-DK" dirty="0" err="1" smtClean="0"/>
              <a:t>unioqqutitsilluni</a:t>
            </a:r>
            <a:r>
              <a:rPr lang="da-DK" dirty="0" smtClean="0"/>
              <a:t> </a:t>
            </a:r>
            <a:r>
              <a:rPr lang="da-DK" dirty="0" err="1" smtClean="0"/>
              <a:t>iluanaarutinik</a:t>
            </a:r>
            <a:r>
              <a:rPr lang="da-DK" dirty="0" smtClean="0"/>
              <a:t> </a:t>
            </a:r>
            <a:r>
              <a:rPr lang="da-DK" dirty="0" err="1" smtClean="0"/>
              <a:t>tigusaqarsinnaajunnaartitsineq</a:t>
            </a:r>
            <a:r>
              <a:rPr lang="da-DK" dirty="0" smtClean="0"/>
              <a:t>, </a:t>
            </a:r>
            <a:r>
              <a:rPr lang="da-DK" dirty="0" err="1" smtClean="0"/>
              <a:t>arsaarinninneq</a:t>
            </a:r>
            <a:r>
              <a:rPr lang="da-DK" dirty="0" smtClean="0"/>
              <a:t> </a:t>
            </a:r>
            <a:r>
              <a:rPr lang="da-DK" dirty="0" err="1" smtClean="0"/>
              <a:t>utertitsinerlu</a:t>
            </a:r>
            <a:r>
              <a:rPr lang="da-DK" dirty="0" smtClean="0"/>
              <a:t>.</a:t>
            </a:r>
          </a:p>
          <a:p>
            <a:pPr defTabSz="912813">
              <a:buFont typeface="Arial" charset="0"/>
              <a:buChar char="•"/>
            </a:pPr>
            <a:endParaRPr lang="da-DK" dirty="0" smtClean="0"/>
          </a:p>
          <a:p>
            <a:pPr defTabSz="912813">
              <a:buFont typeface="Arial" charset="0"/>
              <a:buChar char="•"/>
            </a:pPr>
            <a:endParaRPr lang="da-DK" dirty="0" smtClean="0"/>
          </a:p>
        </p:txBody>
      </p:sp>
      <p:sp>
        <p:nvSpPr>
          <p:cNvPr id="32770" name="Title 2"/>
          <p:cNvSpPr>
            <a:spLocks noGrp="1"/>
          </p:cNvSpPr>
          <p:nvPr>
            <p:ph type="title"/>
          </p:nvPr>
        </p:nvSpPr>
        <p:spPr>
          <a:xfrm>
            <a:off x="395536" y="891059"/>
            <a:ext cx="8353425" cy="1025773"/>
          </a:xfrm>
        </p:spPr>
        <p:txBody>
          <a:bodyPr/>
          <a:lstStyle/>
          <a:p>
            <a:pPr eaLnBrk="1" hangingPunct="1"/>
            <a:r>
              <a:rPr lang="da-DK" dirty="0" err="1" smtClean="0"/>
              <a:t>Peqquserlulluni</a:t>
            </a:r>
            <a:r>
              <a:rPr lang="da-DK" dirty="0" smtClean="0"/>
              <a:t> </a:t>
            </a:r>
            <a:r>
              <a:rPr lang="da-DK" dirty="0" err="1" smtClean="0"/>
              <a:t>iluanaarniarneq</a:t>
            </a:r>
            <a:r>
              <a:rPr lang="da-DK" dirty="0" smtClean="0"/>
              <a:t> </a:t>
            </a:r>
            <a:r>
              <a:rPr lang="da-DK" dirty="0" err="1" smtClean="0"/>
              <a:t>akiorniarlugu</a:t>
            </a:r>
            <a:r>
              <a:rPr lang="da-DK" dirty="0" smtClean="0"/>
              <a:t> </a:t>
            </a:r>
            <a:r>
              <a:rPr lang="da-DK" dirty="0" err="1" smtClean="0"/>
              <a:t>Naalagaaffiit</a:t>
            </a:r>
            <a:r>
              <a:rPr lang="da-DK" dirty="0" smtClean="0"/>
              <a:t> </a:t>
            </a:r>
            <a:r>
              <a:rPr lang="da-DK" dirty="0" err="1" smtClean="0"/>
              <a:t>Peqatigiit</a:t>
            </a:r>
            <a:r>
              <a:rPr lang="da-DK" dirty="0" smtClean="0"/>
              <a:t> </a:t>
            </a:r>
            <a:r>
              <a:rPr lang="da-DK" dirty="0" err="1" smtClean="0"/>
              <a:t>Isumaqatigiissutaat</a:t>
            </a:r>
            <a:r>
              <a:rPr lang="da-DK" dirty="0" smtClean="0"/>
              <a:t> </a:t>
            </a:r>
            <a:br>
              <a:rPr lang="da-DK" dirty="0" smtClean="0"/>
            </a:br>
            <a:endParaRPr lang="da-DK" dirty="0" smtClean="0"/>
          </a:p>
        </p:txBody>
      </p:sp>
      <p:pic>
        <p:nvPicPr>
          <p:cNvPr id="32771" name="Picture 2"/>
          <p:cNvPicPr>
            <a:picLocks noChangeAspect="1" noChangeArrowheads="1"/>
          </p:cNvPicPr>
          <p:nvPr/>
        </p:nvPicPr>
        <p:blipFill>
          <a:blip r:embed="rId2"/>
          <a:srcRect/>
          <a:stretch>
            <a:fillRect/>
          </a:stretch>
        </p:blipFill>
        <p:spPr bwMode="auto">
          <a:xfrm>
            <a:off x="6278438" y="188913"/>
            <a:ext cx="2686050"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194966"/>
            <a:ext cx="8353425" cy="5186362"/>
          </a:xfrm>
        </p:spPr>
        <p:txBody>
          <a:bodyPr/>
          <a:lstStyle/>
          <a:p>
            <a:pPr defTabSz="912813"/>
            <a:r>
              <a:rPr lang="da-DK" b="1" dirty="0" smtClean="0"/>
              <a:t>OECD </a:t>
            </a:r>
            <a:r>
              <a:rPr lang="da-DK" b="1" dirty="0" err="1" smtClean="0"/>
              <a:t>Convention</a:t>
            </a:r>
            <a:r>
              <a:rPr lang="da-DK" b="1" dirty="0" smtClean="0"/>
              <a:t> on </a:t>
            </a:r>
            <a:r>
              <a:rPr lang="da-DK" b="1" dirty="0" err="1" smtClean="0"/>
              <a:t>Combating</a:t>
            </a:r>
            <a:r>
              <a:rPr lang="da-DK" b="1" dirty="0" smtClean="0"/>
              <a:t> </a:t>
            </a:r>
            <a:r>
              <a:rPr lang="da-DK" b="1" dirty="0" err="1" smtClean="0"/>
              <a:t>Bribery</a:t>
            </a:r>
            <a:r>
              <a:rPr lang="da-DK" b="1" dirty="0" smtClean="0"/>
              <a:t> of </a:t>
            </a:r>
            <a:r>
              <a:rPr lang="da-DK" b="1" dirty="0" err="1" smtClean="0"/>
              <a:t>Foreign</a:t>
            </a:r>
            <a:r>
              <a:rPr lang="da-DK" b="1" dirty="0" smtClean="0"/>
              <a:t> Public Officials in International Business Transactions (1997).</a:t>
            </a:r>
          </a:p>
          <a:p>
            <a:pPr defTabSz="912813"/>
            <a:endParaRPr lang="da-DK" b="1" dirty="0" smtClean="0"/>
          </a:p>
          <a:p>
            <a:pPr defTabSz="912813"/>
            <a:r>
              <a:rPr lang="da-DK" dirty="0" err="1" smtClean="0"/>
              <a:t>Isumaqatigiissummi</a:t>
            </a:r>
            <a:r>
              <a:rPr lang="da-DK" dirty="0" smtClean="0"/>
              <a:t> </a:t>
            </a:r>
            <a:r>
              <a:rPr lang="da-DK" dirty="0" err="1" smtClean="0"/>
              <a:t>siunertarineqarpoq</a:t>
            </a:r>
            <a:r>
              <a:rPr lang="da-DK" dirty="0" smtClean="0"/>
              <a:t> </a:t>
            </a:r>
            <a:r>
              <a:rPr lang="da-DK" dirty="0" err="1"/>
              <a:t>n</a:t>
            </a:r>
            <a:r>
              <a:rPr lang="da-DK" dirty="0" err="1" smtClean="0"/>
              <a:t>unani</a:t>
            </a:r>
            <a:r>
              <a:rPr lang="da-DK" dirty="0" smtClean="0"/>
              <a:t> </a:t>
            </a:r>
            <a:r>
              <a:rPr lang="da-DK" dirty="0" err="1" smtClean="0"/>
              <a:t>siuarsagassani</a:t>
            </a:r>
            <a:r>
              <a:rPr lang="da-DK" dirty="0" smtClean="0"/>
              <a:t> </a:t>
            </a:r>
            <a:r>
              <a:rPr lang="da-DK" dirty="0" err="1" smtClean="0"/>
              <a:t>peqquserlulluni</a:t>
            </a:r>
            <a:r>
              <a:rPr lang="da-DK" dirty="0" smtClean="0"/>
              <a:t> </a:t>
            </a:r>
            <a:r>
              <a:rPr lang="da-DK" dirty="0" err="1" smtClean="0"/>
              <a:t>iluanaarniarnermik</a:t>
            </a:r>
            <a:r>
              <a:rPr lang="da-DK" dirty="0" smtClean="0"/>
              <a:t> </a:t>
            </a:r>
            <a:r>
              <a:rPr lang="da-DK" dirty="0" err="1" smtClean="0"/>
              <a:t>annikillisaanissaq</a:t>
            </a:r>
            <a:r>
              <a:rPr lang="da-DK" dirty="0" smtClean="0"/>
              <a:t>, </a:t>
            </a:r>
            <a:r>
              <a:rPr lang="da-DK" dirty="0" err="1" smtClean="0"/>
              <a:t>nunat</a:t>
            </a:r>
            <a:r>
              <a:rPr lang="da-DK" dirty="0" smtClean="0"/>
              <a:t> </a:t>
            </a:r>
            <a:r>
              <a:rPr lang="da-DK" dirty="0" err="1" smtClean="0"/>
              <a:t>tamalaat</a:t>
            </a:r>
            <a:r>
              <a:rPr lang="da-DK" dirty="0" smtClean="0"/>
              <a:t> </a:t>
            </a:r>
            <a:r>
              <a:rPr lang="da-DK" dirty="0" err="1" smtClean="0"/>
              <a:t>akornanni</a:t>
            </a:r>
            <a:r>
              <a:rPr lang="da-DK" dirty="0" smtClean="0"/>
              <a:t> </a:t>
            </a:r>
            <a:r>
              <a:rPr lang="da-DK" dirty="0" err="1" smtClean="0"/>
              <a:t>niueqatigiinnermi</a:t>
            </a:r>
            <a:r>
              <a:rPr lang="da-DK" dirty="0" smtClean="0"/>
              <a:t> </a:t>
            </a:r>
            <a:r>
              <a:rPr lang="da-DK" dirty="0" err="1" smtClean="0"/>
              <a:t>aningaasanik</a:t>
            </a:r>
            <a:r>
              <a:rPr lang="da-DK" dirty="0" smtClean="0"/>
              <a:t> </a:t>
            </a:r>
            <a:r>
              <a:rPr lang="da-DK" dirty="0" err="1" smtClean="0"/>
              <a:t>nuussinikkut</a:t>
            </a:r>
            <a:r>
              <a:rPr lang="da-DK" dirty="0" smtClean="0"/>
              <a:t> </a:t>
            </a:r>
            <a:r>
              <a:rPr lang="da-DK" dirty="0" err="1" smtClean="0"/>
              <a:t>peqquserlulluni</a:t>
            </a:r>
            <a:r>
              <a:rPr lang="da-DK" dirty="0" smtClean="0"/>
              <a:t> </a:t>
            </a:r>
            <a:r>
              <a:rPr lang="da-DK" dirty="0" err="1" smtClean="0"/>
              <a:t>iluanaarniartunut</a:t>
            </a:r>
            <a:r>
              <a:rPr lang="da-DK" dirty="0" smtClean="0"/>
              <a:t> </a:t>
            </a:r>
            <a:r>
              <a:rPr lang="da-DK" dirty="0" err="1" smtClean="0"/>
              <a:t>kinguneqartitsissutinik</a:t>
            </a:r>
            <a:r>
              <a:rPr lang="da-DK" dirty="0" smtClean="0"/>
              <a:t> </a:t>
            </a:r>
            <a:r>
              <a:rPr lang="da-DK" dirty="0" err="1" smtClean="0"/>
              <a:t>siuarsaanikkut</a:t>
            </a:r>
            <a:r>
              <a:rPr lang="da-DK" dirty="0" smtClean="0"/>
              <a:t> </a:t>
            </a:r>
            <a:r>
              <a:rPr lang="da-DK" dirty="0" err="1" smtClean="0"/>
              <a:t>kajumissaarisarnikkullu</a:t>
            </a:r>
            <a:r>
              <a:rPr lang="da-DK" dirty="0" smtClean="0"/>
              <a:t>.</a:t>
            </a:r>
          </a:p>
          <a:p>
            <a:pPr defTabSz="912813"/>
            <a:endParaRPr lang="da-DK" dirty="0" smtClean="0"/>
          </a:p>
          <a:p>
            <a:pPr defTabSz="912813"/>
            <a:r>
              <a:rPr lang="da-DK" dirty="0" err="1" smtClean="0"/>
              <a:t>Anguniagaavoq</a:t>
            </a:r>
            <a:r>
              <a:rPr lang="da-DK" dirty="0" smtClean="0"/>
              <a:t> </a:t>
            </a:r>
            <a:r>
              <a:rPr lang="da-DK" dirty="0" err="1" smtClean="0"/>
              <a:t>suliffeqarfinnut</a:t>
            </a:r>
            <a:r>
              <a:rPr lang="da-DK" dirty="0" smtClean="0"/>
              <a:t> </a:t>
            </a:r>
            <a:r>
              <a:rPr lang="da-DK" dirty="0" err="1" smtClean="0"/>
              <a:t>naligiimmik</a:t>
            </a:r>
            <a:r>
              <a:rPr lang="da-DK" dirty="0" smtClean="0"/>
              <a:t> </a:t>
            </a:r>
            <a:r>
              <a:rPr lang="da-DK" dirty="0" err="1" smtClean="0"/>
              <a:t>atugassaqarnissamik</a:t>
            </a:r>
            <a:r>
              <a:rPr lang="da-DK" dirty="0" smtClean="0"/>
              <a:t>/</a:t>
            </a:r>
            <a:r>
              <a:rPr lang="da-DK" dirty="0" err="1" smtClean="0"/>
              <a:t>pituttugaanngitsumik</a:t>
            </a:r>
            <a:r>
              <a:rPr lang="da-DK" dirty="0" smtClean="0"/>
              <a:t> </a:t>
            </a:r>
            <a:r>
              <a:rPr lang="da-DK" dirty="0" err="1" smtClean="0"/>
              <a:t>unammilleqatigiilernissamik</a:t>
            </a:r>
            <a:r>
              <a:rPr lang="da-DK" dirty="0" smtClean="0"/>
              <a:t> </a:t>
            </a:r>
            <a:r>
              <a:rPr lang="da-DK" dirty="0" err="1" smtClean="0"/>
              <a:t>pilersitsinissaq</a:t>
            </a:r>
            <a:r>
              <a:rPr lang="da-DK" dirty="0" smtClean="0"/>
              <a:t>.</a:t>
            </a:r>
          </a:p>
          <a:p>
            <a:pPr defTabSz="912813"/>
            <a:endParaRPr lang="da-DK" dirty="0" smtClean="0"/>
          </a:p>
          <a:p>
            <a:pPr defTabSz="912813"/>
            <a:r>
              <a:rPr lang="da-DK" dirty="0" err="1" smtClean="0"/>
              <a:t>Ulloq</a:t>
            </a:r>
            <a:r>
              <a:rPr lang="da-DK" dirty="0" smtClean="0"/>
              <a:t> manna </a:t>
            </a:r>
            <a:r>
              <a:rPr lang="da-DK" dirty="0" err="1" smtClean="0"/>
              <a:t>tikilllugu</a:t>
            </a:r>
            <a:r>
              <a:rPr lang="da-DK" dirty="0" smtClean="0"/>
              <a:t> </a:t>
            </a:r>
            <a:r>
              <a:rPr lang="da-DK" dirty="0" err="1" smtClean="0"/>
              <a:t>nunat</a:t>
            </a:r>
            <a:r>
              <a:rPr lang="da-DK" dirty="0" smtClean="0"/>
              <a:t> 40-t </a:t>
            </a:r>
            <a:r>
              <a:rPr lang="da-DK" dirty="0" err="1" smtClean="0"/>
              <a:t>isumaqatigiissut</a:t>
            </a:r>
            <a:r>
              <a:rPr lang="da-DK" dirty="0" smtClean="0"/>
              <a:t> </a:t>
            </a:r>
            <a:r>
              <a:rPr lang="da-DK" dirty="0" err="1" smtClean="0"/>
              <a:t>atsiorsimavaat</a:t>
            </a:r>
            <a:r>
              <a:rPr lang="da-DK" dirty="0" smtClean="0"/>
              <a:t>.</a:t>
            </a:r>
          </a:p>
        </p:txBody>
      </p:sp>
      <p:sp>
        <p:nvSpPr>
          <p:cNvPr id="33794" name="Title 2"/>
          <p:cNvSpPr>
            <a:spLocks noGrp="1"/>
          </p:cNvSpPr>
          <p:nvPr>
            <p:ph type="title"/>
          </p:nvPr>
        </p:nvSpPr>
        <p:spPr>
          <a:xfrm>
            <a:off x="395288" y="298450"/>
            <a:ext cx="8353425" cy="593725"/>
          </a:xfrm>
        </p:spPr>
        <p:txBody>
          <a:bodyPr/>
          <a:lstStyle/>
          <a:p>
            <a:pPr eaLnBrk="1" hangingPunct="1"/>
            <a:r>
              <a:rPr lang="da-DK" smtClean="0"/>
              <a:t>OECD</a:t>
            </a:r>
          </a:p>
        </p:txBody>
      </p:sp>
      <p:pic>
        <p:nvPicPr>
          <p:cNvPr id="33795" name="Picture 2"/>
          <p:cNvPicPr>
            <a:picLocks noChangeAspect="1" noChangeArrowheads="1"/>
          </p:cNvPicPr>
          <p:nvPr/>
        </p:nvPicPr>
        <p:blipFill>
          <a:blip r:embed="rId2"/>
          <a:srcRect/>
          <a:stretch>
            <a:fillRect/>
          </a:stretch>
        </p:blipFill>
        <p:spPr bwMode="auto">
          <a:xfrm>
            <a:off x="6227763" y="188913"/>
            <a:ext cx="2600325"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908050"/>
            <a:ext cx="8351837" cy="5401270"/>
          </a:xfrm>
        </p:spPr>
        <p:txBody>
          <a:bodyPr/>
          <a:lstStyle/>
          <a:p>
            <a:pPr defTabSz="912813">
              <a:spcAft>
                <a:spcPts val="0"/>
              </a:spcAft>
            </a:pPr>
            <a:r>
              <a:rPr lang="da-DK" dirty="0" smtClean="0"/>
              <a:t>The </a:t>
            </a:r>
            <a:r>
              <a:rPr lang="da-DK" dirty="0" err="1" smtClean="0"/>
              <a:t>Foreign</a:t>
            </a:r>
            <a:r>
              <a:rPr lang="da-DK" dirty="0" smtClean="0"/>
              <a:t> </a:t>
            </a:r>
            <a:r>
              <a:rPr lang="da-DK" dirty="0" err="1" smtClean="0"/>
              <a:t>Corrupt</a:t>
            </a:r>
            <a:r>
              <a:rPr lang="da-DK" dirty="0" smtClean="0"/>
              <a:t> </a:t>
            </a:r>
            <a:r>
              <a:rPr lang="da-DK" dirty="0" err="1" smtClean="0"/>
              <a:t>Practices</a:t>
            </a:r>
            <a:r>
              <a:rPr lang="da-DK" dirty="0" smtClean="0"/>
              <a:t> </a:t>
            </a:r>
            <a:r>
              <a:rPr lang="da-DK" dirty="0" err="1" smtClean="0"/>
              <a:t>Act</a:t>
            </a:r>
            <a:r>
              <a:rPr lang="da-DK" dirty="0" smtClean="0"/>
              <a:t> of 1977-imi </a:t>
            </a:r>
            <a:r>
              <a:rPr lang="da-DK" dirty="0" err="1" smtClean="0"/>
              <a:t>makku</a:t>
            </a:r>
            <a:r>
              <a:rPr lang="da-DK" dirty="0" smtClean="0"/>
              <a:t> </a:t>
            </a:r>
            <a:r>
              <a:rPr lang="da-DK" dirty="0" err="1" smtClean="0"/>
              <a:t>qitiutinneqarput</a:t>
            </a:r>
            <a:r>
              <a:rPr lang="da-DK" dirty="0" smtClean="0"/>
              <a:t>:</a:t>
            </a:r>
          </a:p>
          <a:p>
            <a:pPr marL="524925" lvl="1" indent="-342900" defTabSz="912813">
              <a:spcBef>
                <a:spcPts val="600"/>
              </a:spcBef>
              <a:spcAft>
                <a:spcPts val="0"/>
              </a:spcAft>
              <a:buFont typeface="Arial"/>
              <a:buChar char="•"/>
            </a:pPr>
            <a:r>
              <a:rPr lang="da-DK" dirty="0" err="1" smtClean="0"/>
              <a:t>Qaqugukkut</a:t>
            </a:r>
            <a:r>
              <a:rPr lang="da-DK" dirty="0" smtClean="0"/>
              <a:t> </a:t>
            </a:r>
            <a:r>
              <a:rPr lang="da-DK" dirty="0" err="1"/>
              <a:t>p</a:t>
            </a:r>
            <a:r>
              <a:rPr lang="da-DK" dirty="0" err="1" smtClean="0"/>
              <a:t>eqquserlulluni</a:t>
            </a:r>
            <a:r>
              <a:rPr lang="da-DK" dirty="0" smtClean="0"/>
              <a:t> </a:t>
            </a:r>
            <a:r>
              <a:rPr lang="da-DK" dirty="0" err="1" smtClean="0"/>
              <a:t>ilunaarniarneraasoqartarpa</a:t>
            </a:r>
            <a:r>
              <a:rPr lang="da-DK" dirty="0" smtClean="0"/>
              <a:t> </a:t>
            </a:r>
          </a:p>
          <a:p>
            <a:pPr marL="524925" lvl="1" indent="-342900" defTabSz="912813">
              <a:spcBef>
                <a:spcPts val="600"/>
              </a:spcBef>
              <a:spcAft>
                <a:spcPts val="0"/>
              </a:spcAft>
              <a:buFont typeface="Arial"/>
              <a:buChar char="•"/>
            </a:pPr>
            <a:r>
              <a:rPr lang="da-DK" dirty="0" err="1" smtClean="0"/>
              <a:t>Kikkut</a:t>
            </a:r>
            <a:r>
              <a:rPr lang="da-DK" dirty="0" smtClean="0"/>
              <a:t> </a:t>
            </a:r>
            <a:r>
              <a:rPr lang="da-DK" dirty="0" err="1" smtClean="0"/>
              <a:t>akisussaatinneqarsinnaappat</a:t>
            </a:r>
            <a:endParaRPr lang="da-DK" dirty="0" smtClean="0"/>
          </a:p>
          <a:p>
            <a:pPr marL="524925" lvl="1" indent="-342900" defTabSz="912813">
              <a:spcBef>
                <a:spcPts val="600"/>
              </a:spcBef>
              <a:spcAft>
                <a:spcPts val="0"/>
              </a:spcAft>
              <a:buFont typeface="Arial"/>
              <a:buChar char="•"/>
            </a:pPr>
            <a:r>
              <a:rPr lang="da-DK" dirty="0" err="1"/>
              <a:t>Q</a:t>
            </a:r>
            <a:r>
              <a:rPr lang="da-DK" dirty="0" err="1" smtClean="0"/>
              <a:t>anoq</a:t>
            </a:r>
            <a:r>
              <a:rPr lang="da-DK" dirty="0" smtClean="0"/>
              <a:t> </a:t>
            </a:r>
            <a:r>
              <a:rPr lang="da-DK" dirty="0" err="1" smtClean="0"/>
              <a:t>kinguneqartitsisoqartariaqarpa</a:t>
            </a:r>
            <a:endParaRPr lang="da-DK" dirty="0" smtClean="0"/>
          </a:p>
          <a:p>
            <a:pPr defTabSz="912813">
              <a:spcBef>
                <a:spcPts val="600"/>
              </a:spcBef>
              <a:spcAft>
                <a:spcPts val="0"/>
              </a:spcAft>
            </a:pPr>
            <a:r>
              <a:rPr lang="da-DK" dirty="0" err="1" smtClean="0"/>
              <a:t>Ukiut</a:t>
            </a:r>
            <a:r>
              <a:rPr lang="da-DK" dirty="0" smtClean="0"/>
              <a:t> tallimat </a:t>
            </a:r>
            <a:r>
              <a:rPr lang="da-DK" dirty="0" err="1" smtClean="0"/>
              <a:t>angullugit</a:t>
            </a:r>
            <a:r>
              <a:rPr lang="da-DK" dirty="0" smtClean="0"/>
              <a:t> </a:t>
            </a:r>
            <a:r>
              <a:rPr lang="da-DK" dirty="0" err="1" smtClean="0"/>
              <a:t>parnaarussaasoqarsinnaavoq</a:t>
            </a:r>
            <a:r>
              <a:rPr lang="da-DK" dirty="0" smtClean="0"/>
              <a:t>, </a:t>
            </a:r>
            <a:r>
              <a:rPr lang="da-DK" dirty="0" err="1" smtClean="0"/>
              <a:t>naalagaaffiup</a:t>
            </a:r>
            <a:r>
              <a:rPr lang="da-DK" dirty="0" smtClean="0"/>
              <a:t> </a:t>
            </a:r>
            <a:r>
              <a:rPr lang="da-DK" dirty="0" err="1" smtClean="0"/>
              <a:t>suliakkiis-sutaanut</a:t>
            </a:r>
            <a:r>
              <a:rPr lang="da-DK" dirty="0" smtClean="0"/>
              <a:t>  </a:t>
            </a:r>
            <a:r>
              <a:rPr lang="da-DK" dirty="0" err="1" smtClean="0"/>
              <a:t>isumaqatigiissusiorsinnaaneq</a:t>
            </a:r>
            <a:r>
              <a:rPr lang="da-DK" dirty="0" smtClean="0"/>
              <a:t> </a:t>
            </a:r>
            <a:r>
              <a:rPr lang="da-DK" dirty="0" err="1" smtClean="0"/>
              <a:t>unitsinneqarsinnaavoq</a:t>
            </a:r>
            <a:r>
              <a:rPr lang="da-DK" dirty="0" smtClean="0"/>
              <a:t> – </a:t>
            </a:r>
            <a:r>
              <a:rPr lang="da-DK" dirty="0" err="1" smtClean="0"/>
              <a:t>aammalu</a:t>
            </a:r>
            <a:r>
              <a:rPr lang="da-DK" dirty="0" smtClean="0"/>
              <a:t> </a:t>
            </a:r>
            <a:r>
              <a:rPr lang="da-DK" dirty="0" err="1" smtClean="0"/>
              <a:t>peqquserlulluni</a:t>
            </a:r>
            <a:r>
              <a:rPr lang="da-DK" dirty="0" smtClean="0"/>
              <a:t> </a:t>
            </a:r>
            <a:r>
              <a:rPr lang="da-DK" dirty="0" err="1" smtClean="0"/>
              <a:t>iluanaarniarneq</a:t>
            </a:r>
            <a:r>
              <a:rPr lang="da-DK" dirty="0" smtClean="0"/>
              <a:t> </a:t>
            </a:r>
            <a:r>
              <a:rPr lang="da-DK" dirty="0" err="1" smtClean="0"/>
              <a:t>atorsimagaanni</a:t>
            </a:r>
            <a:r>
              <a:rPr lang="da-DK" dirty="0" smtClean="0"/>
              <a:t>, </a:t>
            </a:r>
            <a:r>
              <a:rPr lang="da-DK" dirty="0" err="1" smtClean="0"/>
              <a:t>nunami</a:t>
            </a:r>
            <a:r>
              <a:rPr lang="da-DK" dirty="0" smtClean="0"/>
              <a:t> </a:t>
            </a:r>
            <a:r>
              <a:rPr lang="da-DK" dirty="0" err="1" smtClean="0"/>
              <a:t>pineqartup</a:t>
            </a:r>
            <a:r>
              <a:rPr lang="da-DK" dirty="0" smtClean="0"/>
              <a:t> </a:t>
            </a:r>
            <a:r>
              <a:rPr lang="da-DK" dirty="0" err="1" smtClean="0"/>
              <a:t>inatsisaani</a:t>
            </a:r>
            <a:r>
              <a:rPr lang="da-DK" dirty="0" smtClean="0"/>
              <a:t> </a:t>
            </a:r>
            <a:r>
              <a:rPr lang="da-DK" dirty="0" err="1" smtClean="0"/>
              <a:t>unioqqutitsinerunngitsoq</a:t>
            </a:r>
            <a:r>
              <a:rPr lang="da-DK" dirty="0" smtClean="0"/>
              <a:t> </a:t>
            </a:r>
            <a:r>
              <a:rPr lang="da-DK" dirty="0" err="1" smtClean="0"/>
              <a:t>uppernarsarneqassaaq</a:t>
            </a:r>
            <a:r>
              <a:rPr lang="da-DK" dirty="0" smtClean="0"/>
              <a:t>.</a:t>
            </a:r>
          </a:p>
          <a:p>
            <a:pPr defTabSz="912813">
              <a:spcBef>
                <a:spcPts val="600"/>
              </a:spcBef>
            </a:pPr>
            <a:r>
              <a:rPr lang="da-DK" b="1" dirty="0" err="1" smtClean="0"/>
              <a:t>Inatsimmi</a:t>
            </a:r>
            <a:r>
              <a:rPr lang="da-DK" b="1" dirty="0" smtClean="0"/>
              <a:t> </a:t>
            </a:r>
            <a:r>
              <a:rPr lang="da-DK" b="1" dirty="0" err="1" smtClean="0"/>
              <a:t>kikkut</a:t>
            </a:r>
            <a:r>
              <a:rPr lang="da-DK" b="1" dirty="0" smtClean="0"/>
              <a:t> </a:t>
            </a:r>
            <a:r>
              <a:rPr lang="da-DK" b="1" dirty="0" err="1" smtClean="0"/>
              <a:t>pineqarpat</a:t>
            </a:r>
            <a:r>
              <a:rPr lang="da-DK" b="1" dirty="0" smtClean="0"/>
              <a:t>::</a:t>
            </a:r>
          </a:p>
          <a:p>
            <a:pPr marL="525181" lvl="1" indent="-342900" defTabSz="912813">
              <a:spcBef>
                <a:spcPts val="600"/>
              </a:spcBef>
              <a:buFont typeface="Arial"/>
              <a:buChar char="•"/>
            </a:pPr>
            <a:r>
              <a:rPr lang="da-DK" dirty="0" err="1" smtClean="0"/>
              <a:t>Suliffeqarfiit</a:t>
            </a:r>
            <a:r>
              <a:rPr lang="da-DK" dirty="0" smtClean="0"/>
              <a:t> </a:t>
            </a:r>
            <a:r>
              <a:rPr lang="da-DK" dirty="0" err="1" smtClean="0"/>
              <a:t>nunanit</a:t>
            </a:r>
            <a:r>
              <a:rPr lang="da-DK" dirty="0" smtClean="0"/>
              <a:t> </a:t>
            </a:r>
            <a:r>
              <a:rPr lang="da-DK" dirty="0" err="1" smtClean="0"/>
              <a:t>allaneersut</a:t>
            </a:r>
            <a:r>
              <a:rPr lang="da-DK" dirty="0" smtClean="0"/>
              <a:t> USA-mi </a:t>
            </a:r>
            <a:r>
              <a:rPr lang="da-DK" dirty="0" err="1" smtClean="0"/>
              <a:t>aningaasanik</a:t>
            </a:r>
            <a:r>
              <a:rPr lang="da-DK" dirty="0" smtClean="0"/>
              <a:t> </a:t>
            </a:r>
            <a:r>
              <a:rPr lang="da-DK" dirty="0" err="1" smtClean="0"/>
              <a:t>pappiaqqalillu</a:t>
            </a:r>
            <a:r>
              <a:rPr lang="da-DK" dirty="0" smtClean="0"/>
              <a:t> </a:t>
            </a:r>
            <a:r>
              <a:rPr lang="da-DK" dirty="0" err="1" smtClean="0"/>
              <a:t>nalilinnik</a:t>
            </a:r>
            <a:r>
              <a:rPr lang="da-DK" dirty="0" smtClean="0"/>
              <a:t> </a:t>
            </a:r>
            <a:r>
              <a:rPr lang="da-DK" dirty="0" err="1" smtClean="0"/>
              <a:t>niuerfimmut</a:t>
            </a:r>
            <a:r>
              <a:rPr lang="da-DK" dirty="0" smtClean="0"/>
              <a:t> </a:t>
            </a:r>
            <a:r>
              <a:rPr lang="da-DK" dirty="0" err="1" smtClean="0"/>
              <a:t>nalunaarsorsimasut</a:t>
            </a:r>
            <a:r>
              <a:rPr lang="da-DK" dirty="0" smtClean="0"/>
              <a:t>, USA-mi </a:t>
            </a:r>
            <a:r>
              <a:rPr lang="da-DK" dirty="0" err="1" smtClean="0"/>
              <a:t>immikkoortortallit</a:t>
            </a:r>
            <a:r>
              <a:rPr lang="da-DK" dirty="0" smtClean="0"/>
              <a:t>, </a:t>
            </a:r>
            <a:r>
              <a:rPr lang="da-DK" dirty="0" err="1" smtClean="0"/>
              <a:t>ingerlatsivimmut</a:t>
            </a:r>
            <a:r>
              <a:rPr lang="da-DK" dirty="0" smtClean="0"/>
              <a:t> </a:t>
            </a:r>
            <a:r>
              <a:rPr lang="da-DK" dirty="0" err="1" smtClean="0"/>
              <a:t>amerikamiittumut</a:t>
            </a:r>
            <a:r>
              <a:rPr lang="da-DK" dirty="0" smtClean="0"/>
              <a:t> </a:t>
            </a:r>
            <a:r>
              <a:rPr lang="da-DK" dirty="0" err="1" smtClean="0"/>
              <a:t>immikkoortortat</a:t>
            </a:r>
            <a:r>
              <a:rPr lang="da-DK" dirty="0" smtClean="0"/>
              <a:t>, USA-mi </a:t>
            </a:r>
            <a:r>
              <a:rPr lang="da-DK" dirty="0" err="1" smtClean="0"/>
              <a:t>niuernermik</a:t>
            </a:r>
            <a:r>
              <a:rPr lang="da-DK" dirty="0" smtClean="0"/>
              <a:t> </a:t>
            </a:r>
            <a:r>
              <a:rPr lang="da-DK" dirty="0" err="1" smtClean="0"/>
              <a:t>ingerlatsisut</a:t>
            </a:r>
            <a:r>
              <a:rPr lang="da-DK" dirty="0" smtClean="0"/>
              <a:t> </a:t>
            </a:r>
            <a:r>
              <a:rPr lang="da-DK" dirty="0" err="1" smtClean="0"/>
              <a:t>imaluunniit</a:t>
            </a:r>
            <a:r>
              <a:rPr lang="da-DK" dirty="0" smtClean="0"/>
              <a:t> USA </a:t>
            </a:r>
            <a:r>
              <a:rPr lang="da-DK" dirty="0" err="1" smtClean="0"/>
              <a:t>aqqutigalugu</a:t>
            </a:r>
            <a:r>
              <a:rPr lang="da-DK" dirty="0" smtClean="0"/>
              <a:t> </a:t>
            </a:r>
            <a:r>
              <a:rPr lang="da-DK" dirty="0" err="1" smtClean="0"/>
              <a:t>aningaasanik</a:t>
            </a:r>
            <a:r>
              <a:rPr lang="da-DK" dirty="0" smtClean="0"/>
              <a:t> </a:t>
            </a:r>
            <a:r>
              <a:rPr lang="da-DK" dirty="0" err="1" smtClean="0"/>
              <a:t>nuussinerit</a:t>
            </a:r>
            <a:endParaRPr lang="da-DK" dirty="0" smtClean="0"/>
          </a:p>
          <a:p>
            <a:pPr marL="525181" lvl="1" indent="-342900" defTabSz="912813">
              <a:spcBef>
                <a:spcPts val="600"/>
              </a:spcBef>
              <a:buFont typeface="Arial"/>
              <a:buChar char="•"/>
            </a:pPr>
            <a:r>
              <a:rPr lang="da-DK" dirty="0" err="1" smtClean="0"/>
              <a:t>Amerikami</a:t>
            </a:r>
            <a:r>
              <a:rPr lang="da-DK" dirty="0" smtClean="0"/>
              <a:t> </a:t>
            </a:r>
            <a:r>
              <a:rPr lang="da-DK" dirty="0" err="1" smtClean="0"/>
              <a:t>innuttaasuseqarlutik</a:t>
            </a:r>
            <a:r>
              <a:rPr lang="da-DK" dirty="0" smtClean="0"/>
              <a:t> </a:t>
            </a:r>
            <a:r>
              <a:rPr lang="da-DK" dirty="0" err="1" smtClean="0"/>
              <a:t>nunap</a:t>
            </a:r>
            <a:r>
              <a:rPr lang="da-DK" dirty="0" smtClean="0"/>
              <a:t> </a:t>
            </a:r>
            <a:r>
              <a:rPr lang="da-DK" dirty="0" err="1" smtClean="0"/>
              <a:t>allap</a:t>
            </a:r>
            <a:r>
              <a:rPr lang="da-DK" dirty="0" smtClean="0"/>
              <a:t> </a:t>
            </a:r>
            <a:r>
              <a:rPr lang="da-DK" dirty="0" err="1" smtClean="0"/>
              <a:t>suliffeqarfiutaani</a:t>
            </a:r>
            <a:r>
              <a:rPr lang="da-DK" dirty="0" smtClean="0"/>
              <a:t> sulisut</a:t>
            </a:r>
          </a:p>
          <a:p>
            <a:pPr marL="525181" lvl="1" indent="-342900" defTabSz="912813">
              <a:spcBef>
                <a:spcPts val="600"/>
              </a:spcBef>
              <a:buFont typeface="Arial"/>
              <a:buChar char="•"/>
            </a:pPr>
            <a:r>
              <a:rPr lang="da-DK" dirty="0" err="1" smtClean="0"/>
              <a:t>Nunani</a:t>
            </a:r>
            <a:r>
              <a:rPr lang="da-DK" dirty="0" smtClean="0"/>
              <a:t> </a:t>
            </a:r>
            <a:r>
              <a:rPr lang="da-DK" dirty="0" err="1" smtClean="0"/>
              <a:t>allani</a:t>
            </a:r>
            <a:r>
              <a:rPr lang="da-DK" dirty="0" smtClean="0"/>
              <a:t> </a:t>
            </a:r>
            <a:r>
              <a:rPr lang="da-DK" dirty="0" err="1" smtClean="0"/>
              <a:t>innuttaasut</a:t>
            </a:r>
            <a:r>
              <a:rPr lang="da-DK" dirty="0" smtClean="0"/>
              <a:t>, USA-mi </a:t>
            </a:r>
            <a:r>
              <a:rPr lang="da-DK" dirty="0" err="1" smtClean="0"/>
              <a:t>najugallit</a:t>
            </a:r>
            <a:endParaRPr lang="da-DK" dirty="0" smtClean="0"/>
          </a:p>
          <a:p>
            <a:pPr defTabSz="912813"/>
            <a:endParaRPr lang="da-DK" dirty="0" smtClean="0"/>
          </a:p>
        </p:txBody>
      </p:sp>
      <p:sp>
        <p:nvSpPr>
          <p:cNvPr id="34818" name="Title 2"/>
          <p:cNvSpPr>
            <a:spLocks noGrp="1"/>
          </p:cNvSpPr>
          <p:nvPr>
            <p:ph type="title"/>
          </p:nvPr>
        </p:nvSpPr>
        <p:spPr>
          <a:xfrm>
            <a:off x="395288" y="298450"/>
            <a:ext cx="8353425" cy="593725"/>
          </a:xfrm>
        </p:spPr>
        <p:txBody>
          <a:bodyPr/>
          <a:lstStyle/>
          <a:p>
            <a:pPr eaLnBrk="1" hangingPunct="1"/>
            <a:r>
              <a:rPr lang="da-DK" smtClean="0"/>
              <a:t>Foreign Corrupt Practices Act (USA)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395288" y="1052736"/>
            <a:ext cx="8353425" cy="5805264"/>
          </a:xfrm>
        </p:spPr>
        <p:txBody>
          <a:bodyPr/>
          <a:lstStyle/>
          <a:p>
            <a:pPr defTabSz="912813">
              <a:spcBef>
                <a:spcPts val="800"/>
              </a:spcBef>
            </a:pPr>
            <a:r>
              <a:rPr lang="da-DK" b="1" dirty="0" smtClean="0"/>
              <a:t>The UK </a:t>
            </a:r>
            <a:r>
              <a:rPr lang="da-DK" b="1" dirty="0" err="1" smtClean="0"/>
              <a:t>Bribery</a:t>
            </a:r>
            <a:r>
              <a:rPr lang="da-DK" b="1" dirty="0" smtClean="0"/>
              <a:t> </a:t>
            </a:r>
            <a:r>
              <a:rPr lang="da-DK" b="1" dirty="0" err="1" smtClean="0"/>
              <a:t>Act-imi</a:t>
            </a:r>
            <a:r>
              <a:rPr lang="da-DK" b="1" dirty="0" smtClean="0"/>
              <a:t> (2010) </a:t>
            </a:r>
            <a:r>
              <a:rPr lang="da-DK" b="1" dirty="0" err="1" smtClean="0"/>
              <a:t>erseqqissarneqarpoq</a:t>
            </a:r>
            <a:r>
              <a:rPr lang="da-DK" dirty="0" smtClean="0"/>
              <a:t>:</a:t>
            </a:r>
          </a:p>
          <a:p>
            <a:pPr marL="342900" indent="-342900" defTabSz="912813">
              <a:spcBef>
                <a:spcPts val="800"/>
              </a:spcBef>
              <a:buFontTx/>
              <a:buChar char="•"/>
            </a:pPr>
            <a:r>
              <a:rPr lang="da-DK" dirty="0" err="1" smtClean="0"/>
              <a:t>peqquserlulluni</a:t>
            </a:r>
            <a:r>
              <a:rPr lang="da-DK" dirty="0" smtClean="0"/>
              <a:t> </a:t>
            </a:r>
            <a:r>
              <a:rPr lang="da-DK" dirty="0" err="1" smtClean="0"/>
              <a:t>iluanaarniarneq</a:t>
            </a:r>
            <a:r>
              <a:rPr lang="da-DK" dirty="0" smtClean="0"/>
              <a:t> </a:t>
            </a:r>
            <a:r>
              <a:rPr lang="da-DK" dirty="0" err="1" smtClean="0"/>
              <a:t>inerteqqutaavoq</a:t>
            </a:r>
            <a:r>
              <a:rPr lang="da-DK" dirty="0" smtClean="0"/>
              <a:t>; </a:t>
            </a:r>
            <a:r>
              <a:rPr lang="da-DK" dirty="0" err="1" smtClean="0"/>
              <a:t>namminersorlutik</a:t>
            </a:r>
            <a:r>
              <a:rPr lang="da-DK" dirty="0" smtClean="0"/>
              <a:t> </a:t>
            </a:r>
            <a:r>
              <a:rPr lang="da-DK" dirty="0" err="1" smtClean="0"/>
              <a:t>ingerlatsisut</a:t>
            </a:r>
            <a:r>
              <a:rPr lang="da-DK" dirty="0" smtClean="0"/>
              <a:t> </a:t>
            </a:r>
            <a:r>
              <a:rPr lang="da-DK" dirty="0" err="1" smtClean="0"/>
              <a:t>akornanni</a:t>
            </a:r>
            <a:r>
              <a:rPr lang="da-DK" dirty="0" smtClean="0"/>
              <a:t> </a:t>
            </a:r>
            <a:r>
              <a:rPr lang="da-DK" dirty="0" err="1" smtClean="0"/>
              <a:t>pinersoq</a:t>
            </a:r>
            <a:r>
              <a:rPr lang="da-DK" dirty="0" smtClean="0"/>
              <a:t> </a:t>
            </a:r>
            <a:r>
              <a:rPr lang="da-DK" dirty="0" err="1" smtClean="0"/>
              <a:t>imaluunnit</a:t>
            </a:r>
            <a:r>
              <a:rPr lang="da-DK" dirty="0" smtClean="0"/>
              <a:t> </a:t>
            </a:r>
            <a:r>
              <a:rPr lang="da-DK" dirty="0" err="1" smtClean="0"/>
              <a:t>namminersorlutik</a:t>
            </a:r>
            <a:r>
              <a:rPr lang="da-DK" dirty="0" smtClean="0"/>
              <a:t> </a:t>
            </a:r>
            <a:r>
              <a:rPr lang="da-DK" dirty="0" err="1" smtClean="0"/>
              <a:t>pisortallu</a:t>
            </a:r>
            <a:r>
              <a:rPr lang="da-DK" dirty="0" smtClean="0"/>
              <a:t> </a:t>
            </a:r>
            <a:r>
              <a:rPr lang="da-DK" dirty="0" err="1" smtClean="0"/>
              <a:t>suliffeqarfiisa</a:t>
            </a:r>
            <a:r>
              <a:rPr lang="da-DK" dirty="0" smtClean="0"/>
              <a:t> </a:t>
            </a:r>
            <a:r>
              <a:rPr lang="da-DK" dirty="0" err="1" smtClean="0"/>
              <a:t>akornanni</a:t>
            </a:r>
            <a:r>
              <a:rPr lang="da-DK" dirty="0" smtClean="0"/>
              <a:t> </a:t>
            </a:r>
            <a:r>
              <a:rPr lang="da-DK" dirty="0" err="1" smtClean="0"/>
              <a:t>pinersoq</a:t>
            </a:r>
            <a:r>
              <a:rPr lang="da-DK" dirty="0" smtClean="0"/>
              <a:t> </a:t>
            </a:r>
            <a:r>
              <a:rPr lang="da-DK" dirty="0" err="1" smtClean="0"/>
              <a:t>apeqqutaanani</a:t>
            </a:r>
            <a:endParaRPr lang="da-DK" dirty="0" smtClean="0"/>
          </a:p>
          <a:p>
            <a:pPr marL="342900" indent="-342900" defTabSz="912813">
              <a:spcBef>
                <a:spcPts val="800"/>
              </a:spcBef>
              <a:buFontTx/>
              <a:buChar char="•"/>
            </a:pPr>
            <a:r>
              <a:rPr lang="da-DK" dirty="0" err="1"/>
              <a:t>a</a:t>
            </a:r>
            <a:r>
              <a:rPr lang="da-DK" dirty="0" err="1" smtClean="0"/>
              <a:t>kiliilluni</a:t>
            </a:r>
            <a:r>
              <a:rPr lang="da-DK" dirty="0" smtClean="0"/>
              <a:t> </a:t>
            </a:r>
            <a:r>
              <a:rPr lang="da-DK" dirty="0" err="1" smtClean="0"/>
              <a:t>aqilisaaneq</a:t>
            </a:r>
            <a:r>
              <a:rPr lang="da-DK" dirty="0" smtClean="0"/>
              <a:t> </a:t>
            </a:r>
            <a:r>
              <a:rPr lang="da-DK" dirty="0" err="1" smtClean="0"/>
              <a:t>inatsimmi</a:t>
            </a:r>
            <a:r>
              <a:rPr lang="da-DK" dirty="0" smtClean="0"/>
              <a:t> </a:t>
            </a:r>
            <a:r>
              <a:rPr lang="da-DK" dirty="0" err="1" smtClean="0"/>
              <a:t>aamma</a:t>
            </a:r>
            <a:r>
              <a:rPr lang="da-DK" dirty="0" smtClean="0"/>
              <a:t> </a:t>
            </a:r>
            <a:r>
              <a:rPr lang="da-DK" dirty="0" err="1" smtClean="0"/>
              <a:t>ilaatinneqarpoq</a:t>
            </a:r>
            <a:r>
              <a:rPr lang="da-DK" dirty="0" smtClean="0"/>
              <a:t>, </a:t>
            </a:r>
            <a:r>
              <a:rPr lang="da-DK" dirty="0" err="1" smtClean="0"/>
              <a:t>aammattaarlu</a:t>
            </a:r>
            <a:r>
              <a:rPr lang="da-DK" dirty="0" smtClean="0"/>
              <a:t> </a:t>
            </a:r>
            <a:r>
              <a:rPr lang="da-DK" dirty="0" err="1" smtClean="0"/>
              <a:t>inerteqqutaavoq</a:t>
            </a:r>
            <a:r>
              <a:rPr lang="da-DK" dirty="0" smtClean="0"/>
              <a:t> </a:t>
            </a:r>
            <a:r>
              <a:rPr lang="da-DK" dirty="0" err="1" smtClean="0"/>
              <a:t>unioqqutitsilluni</a:t>
            </a:r>
            <a:r>
              <a:rPr lang="da-DK" dirty="0" smtClean="0"/>
              <a:t> </a:t>
            </a:r>
            <a:r>
              <a:rPr lang="da-DK" dirty="0" err="1" smtClean="0"/>
              <a:t>neqeroorneq</a:t>
            </a:r>
            <a:r>
              <a:rPr lang="da-DK" dirty="0" smtClean="0"/>
              <a:t>, </a:t>
            </a:r>
            <a:r>
              <a:rPr lang="da-DK" dirty="0" err="1" smtClean="0"/>
              <a:t>neriorsuineq</a:t>
            </a:r>
            <a:r>
              <a:rPr lang="da-DK" dirty="0" smtClean="0"/>
              <a:t>, </a:t>
            </a:r>
            <a:r>
              <a:rPr lang="da-DK" dirty="0" err="1" smtClean="0"/>
              <a:t>peqquserlulluni</a:t>
            </a:r>
            <a:r>
              <a:rPr lang="da-DK" dirty="0" smtClean="0"/>
              <a:t> </a:t>
            </a:r>
            <a:r>
              <a:rPr lang="da-DK" dirty="0" err="1" smtClean="0"/>
              <a:t>akilerneqarnissamik</a:t>
            </a:r>
            <a:r>
              <a:rPr lang="da-DK" dirty="0" smtClean="0"/>
              <a:t> </a:t>
            </a:r>
            <a:r>
              <a:rPr lang="da-DK" dirty="0" err="1" smtClean="0"/>
              <a:t>piumaffiginninneq</a:t>
            </a:r>
            <a:r>
              <a:rPr lang="da-DK" dirty="0" smtClean="0"/>
              <a:t> </a:t>
            </a:r>
            <a:r>
              <a:rPr lang="da-DK" dirty="0" err="1" smtClean="0"/>
              <a:t>imaluunnit</a:t>
            </a:r>
            <a:r>
              <a:rPr lang="da-DK" dirty="0" smtClean="0"/>
              <a:t> </a:t>
            </a:r>
            <a:r>
              <a:rPr lang="da-DK" dirty="0" err="1" smtClean="0"/>
              <a:t>isumaqatigiisuteqarneq</a:t>
            </a:r>
            <a:endParaRPr lang="da-DK" dirty="0"/>
          </a:p>
          <a:p>
            <a:pPr marL="342900" indent="-342900" defTabSz="912813">
              <a:spcBef>
                <a:spcPts val="800"/>
              </a:spcBef>
              <a:buFontTx/>
              <a:buChar char="•"/>
            </a:pPr>
            <a:r>
              <a:rPr lang="da-DK" dirty="0" err="1"/>
              <a:t>u</a:t>
            </a:r>
            <a:r>
              <a:rPr lang="da-DK" dirty="0" err="1" smtClean="0"/>
              <a:t>nioqqutitsineq</a:t>
            </a:r>
            <a:r>
              <a:rPr lang="da-DK" dirty="0" smtClean="0"/>
              <a:t> </a:t>
            </a:r>
            <a:r>
              <a:rPr lang="da-DK" dirty="0" err="1" smtClean="0"/>
              <a:t>atuuppoq</a:t>
            </a:r>
            <a:r>
              <a:rPr lang="da-DK" dirty="0" smtClean="0"/>
              <a:t> </a:t>
            </a:r>
            <a:r>
              <a:rPr lang="da-DK" dirty="0" err="1" smtClean="0"/>
              <a:t>peqquserlulluni</a:t>
            </a:r>
            <a:r>
              <a:rPr lang="da-DK" dirty="0" smtClean="0"/>
              <a:t> </a:t>
            </a:r>
            <a:r>
              <a:rPr lang="da-DK" dirty="0" err="1" smtClean="0"/>
              <a:t>akiliisuugaanni</a:t>
            </a:r>
            <a:r>
              <a:rPr lang="da-DK" dirty="0" smtClean="0"/>
              <a:t> </a:t>
            </a:r>
            <a:r>
              <a:rPr lang="da-DK" dirty="0" err="1" smtClean="0"/>
              <a:t>akilertittuugaanniluunnit</a:t>
            </a:r>
            <a:r>
              <a:rPr lang="da-DK" dirty="0" smtClean="0"/>
              <a:t>.</a:t>
            </a:r>
          </a:p>
          <a:p>
            <a:pPr defTabSz="912813">
              <a:spcBef>
                <a:spcPts val="800"/>
              </a:spcBef>
            </a:pPr>
            <a:r>
              <a:rPr lang="da-DK" dirty="0" err="1" smtClean="0"/>
              <a:t>Aamma</a:t>
            </a:r>
            <a:r>
              <a:rPr lang="da-DK" dirty="0" smtClean="0"/>
              <a:t> </a:t>
            </a:r>
            <a:r>
              <a:rPr lang="da-DK" dirty="0" err="1" smtClean="0"/>
              <a:t>suliffeqarfiit</a:t>
            </a:r>
            <a:r>
              <a:rPr lang="da-DK" dirty="0" smtClean="0"/>
              <a:t> </a:t>
            </a:r>
            <a:r>
              <a:rPr lang="da-DK" dirty="0" err="1" smtClean="0"/>
              <a:t>akiliilluni</a:t>
            </a:r>
            <a:r>
              <a:rPr lang="da-DK" dirty="0" smtClean="0"/>
              <a:t> </a:t>
            </a:r>
            <a:r>
              <a:rPr lang="da-DK" dirty="0" err="1" smtClean="0"/>
              <a:t>akuersititsiniarnermik</a:t>
            </a:r>
            <a:r>
              <a:rPr lang="da-DK" dirty="0" smtClean="0"/>
              <a:t> </a:t>
            </a:r>
            <a:r>
              <a:rPr lang="da-DK" dirty="0" err="1" smtClean="0"/>
              <a:t>pinngitsoortitsisinngitsut</a:t>
            </a:r>
            <a:r>
              <a:rPr lang="da-DK" dirty="0" smtClean="0"/>
              <a:t>, </a:t>
            </a:r>
            <a:r>
              <a:rPr lang="da-DK" dirty="0" err="1" smtClean="0"/>
              <a:t>naak</a:t>
            </a:r>
            <a:r>
              <a:rPr lang="da-DK" dirty="0" smtClean="0"/>
              <a:t> </a:t>
            </a:r>
            <a:r>
              <a:rPr lang="da-DK" dirty="0" err="1" smtClean="0"/>
              <a:t>taamaaliortoqarnera</a:t>
            </a:r>
            <a:r>
              <a:rPr lang="da-DK" dirty="0" smtClean="0"/>
              <a:t> </a:t>
            </a:r>
            <a:r>
              <a:rPr lang="da-DK" dirty="0" err="1" smtClean="0"/>
              <a:t>nalusimagaluarlugu</a:t>
            </a:r>
            <a:r>
              <a:rPr lang="da-DK" dirty="0" smtClean="0"/>
              <a:t>, </a:t>
            </a:r>
            <a:r>
              <a:rPr lang="da-DK" dirty="0" err="1" smtClean="0"/>
              <a:t>pillarneqarsinnaapput</a:t>
            </a:r>
            <a:r>
              <a:rPr lang="da-DK" dirty="0" smtClean="0"/>
              <a:t>. </a:t>
            </a:r>
          </a:p>
          <a:p>
            <a:pPr defTabSz="912813">
              <a:spcBef>
                <a:spcPts val="800"/>
              </a:spcBef>
            </a:pPr>
            <a:r>
              <a:rPr lang="da-DK" dirty="0" err="1" smtClean="0"/>
              <a:t>Inatsit</a:t>
            </a:r>
            <a:r>
              <a:rPr lang="da-DK" dirty="0" smtClean="0"/>
              <a:t> </a:t>
            </a:r>
            <a:r>
              <a:rPr lang="da-DK" dirty="0" err="1" smtClean="0"/>
              <a:t>tuluit</a:t>
            </a:r>
            <a:r>
              <a:rPr lang="da-DK" dirty="0" smtClean="0"/>
              <a:t> </a:t>
            </a:r>
            <a:r>
              <a:rPr lang="da-DK" dirty="0" err="1" smtClean="0"/>
              <a:t>qeqertaqarfiisa</a:t>
            </a:r>
            <a:r>
              <a:rPr lang="da-DK" dirty="0" smtClean="0"/>
              <a:t> </a:t>
            </a:r>
            <a:r>
              <a:rPr lang="da-DK" dirty="0" err="1" smtClean="0"/>
              <a:t>iluini</a:t>
            </a:r>
            <a:r>
              <a:rPr lang="da-DK" dirty="0" smtClean="0"/>
              <a:t> </a:t>
            </a:r>
            <a:r>
              <a:rPr lang="da-DK" dirty="0" err="1" smtClean="0"/>
              <a:t>avataanilu</a:t>
            </a:r>
            <a:r>
              <a:rPr lang="da-DK" dirty="0" smtClean="0"/>
              <a:t> </a:t>
            </a:r>
            <a:r>
              <a:rPr lang="da-DK" dirty="0" err="1" smtClean="0"/>
              <a:t>atuuppoq</a:t>
            </a:r>
            <a:r>
              <a:rPr lang="da-DK" dirty="0" smtClean="0"/>
              <a:t>. Tassa </a:t>
            </a:r>
            <a:r>
              <a:rPr lang="da-DK" dirty="0" err="1" smtClean="0"/>
              <a:t>imaappoq</a:t>
            </a:r>
            <a:r>
              <a:rPr lang="da-DK" dirty="0" smtClean="0"/>
              <a:t> </a:t>
            </a:r>
            <a:r>
              <a:rPr lang="da-DK" dirty="0" err="1" smtClean="0"/>
              <a:t>akiliilluni</a:t>
            </a:r>
            <a:r>
              <a:rPr lang="da-DK" dirty="0" smtClean="0"/>
              <a:t> </a:t>
            </a:r>
            <a:r>
              <a:rPr lang="da-DK" dirty="0" err="1" smtClean="0"/>
              <a:t>pinerlutsitsineq</a:t>
            </a:r>
            <a:r>
              <a:rPr lang="da-DK" dirty="0" smtClean="0"/>
              <a:t> </a:t>
            </a:r>
            <a:r>
              <a:rPr lang="da-DK" dirty="0" err="1" smtClean="0"/>
              <a:t>neriorsuinerlu</a:t>
            </a:r>
            <a:r>
              <a:rPr lang="da-DK" dirty="0" smtClean="0"/>
              <a:t> </a:t>
            </a:r>
            <a:r>
              <a:rPr lang="da-DK" dirty="0" err="1" smtClean="0"/>
              <a:t>assersuutigalugu</a:t>
            </a:r>
            <a:r>
              <a:rPr lang="da-DK" dirty="0" smtClean="0"/>
              <a:t> </a:t>
            </a:r>
            <a:r>
              <a:rPr lang="da-DK" dirty="0" err="1" smtClean="0"/>
              <a:t>nunami</a:t>
            </a:r>
            <a:r>
              <a:rPr lang="da-DK" dirty="0" smtClean="0"/>
              <a:t> </a:t>
            </a:r>
            <a:r>
              <a:rPr lang="da-DK" dirty="0" err="1" smtClean="0"/>
              <a:t>afrikamiittumi</a:t>
            </a:r>
            <a:r>
              <a:rPr lang="da-DK" dirty="0" smtClean="0"/>
              <a:t> </a:t>
            </a:r>
            <a:r>
              <a:rPr lang="da-DK" dirty="0" err="1" smtClean="0"/>
              <a:t>pisimappat</a:t>
            </a:r>
            <a:r>
              <a:rPr lang="da-DK" dirty="0" smtClean="0"/>
              <a:t>, </a:t>
            </a:r>
            <a:r>
              <a:rPr lang="da-DK" dirty="0" err="1" smtClean="0"/>
              <a:t>taavaUK</a:t>
            </a:r>
            <a:r>
              <a:rPr lang="da-DK" dirty="0" smtClean="0"/>
              <a:t>-mi </a:t>
            </a:r>
            <a:r>
              <a:rPr lang="da-DK" dirty="0" err="1" smtClean="0"/>
              <a:t>eqqartuussisulersuunneqarsinnaavoq</a:t>
            </a:r>
            <a:r>
              <a:rPr lang="da-DK" dirty="0" smtClean="0"/>
              <a:t> </a:t>
            </a:r>
            <a:r>
              <a:rPr lang="da-DK" dirty="0" err="1" smtClean="0"/>
              <a:t>suliffeqarfiup</a:t>
            </a:r>
            <a:r>
              <a:rPr lang="da-DK" dirty="0" smtClean="0"/>
              <a:t> </a:t>
            </a:r>
            <a:r>
              <a:rPr lang="da-DK" dirty="0" err="1" smtClean="0"/>
              <a:t>suliami</a:t>
            </a:r>
            <a:r>
              <a:rPr lang="da-DK" dirty="0" smtClean="0"/>
              <a:t> </a:t>
            </a:r>
            <a:r>
              <a:rPr lang="da-DK" dirty="0" err="1" smtClean="0"/>
              <a:t>ilai</a:t>
            </a:r>
            <a:r>
              <a:rPr lang="da-DK" dirty="0" smtClean="0"/>
              <a:t> UK-mi </a:t>
            </a:r>
            <a:r>
              <a:rPr lang="da-DK" dirty="0" err="1" smtClean="0"/>
              <a:t>ingerlassimappagit</a:t>
            </a:r>
            <a:r>
              <a:rPr lang="da-DK" dirty="0" smtClean="0"/>
              <a:t>.</a:t>
            </a:r>
          </a:p>
        </p:txBody>
      </p:sp>
      <p:sp>
        <p:nvSpPr>
          <p:cNvPr id="35842" name="Title 2"/>
          <p:cNvSpPr>
            <a:spLocks noGrp="1"/>
          </p:cNvSpPr>
          <p:nvPr>
            <p:ph type="title"/>
          </p:nvPr>
        </p:nvSpPr>
        <p:spPr>
          <a:xfrm>
            <a:off x="395288" y="314995"/>
            <a:ext cx="8353425" cy="593725"/>
          </a:xfrm>
        </p:spPr>
        <p:txBody>
          <a:bodyPr/>
          <a:lstStyle/>
          <a:p>
            <a:pPr eaLnBrk="1" hangingPunct="1"/>
            <a:r>
              <a:rPr lang="da-DK" dirty="0" smtClean="0"/>
              <a:t>UK </a:t>
            </a:r>
            <a:r>
              <a:rPr lang="da-DK" dirty="0" err="1" smtClean="0"/>
              <a:t>Bribery</a:t>
            </a:r>
            <a:r>
              <a:rPr lang="da-DK" dirty="0" smtClean="0"/>
              <a:t> </a:t>
            </a:r>
            <a:r>
              <a:rPr lang="da-DK" dirty="0" err="1" smtClean="0"/>
              <a:t>Act</a:t>
            </a:r>
            <a:r>
              <a:rPr lang="da-DK" dirty="0" smtClean="0"/>
              <a:t/>
            </a:r>
            <a:br>
              <a:rPr lang="da-DK" dirty="0" smtClean="0"/>
            </a:br>
            <a:endParaRPr lang="da-DK"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395288" y="1412776"/>
            <a:ext cx="8353425" cy="4899124"/>
          </a:xfrm>
        </p:spPr>
        <p:txBody>
          <a:bodyPr/>
          <a:lstStyle/>
          <a:p>
            <a:pPr marL="342900" indent="-342900" defTabSz="354013">
              <a:spcBef>
                <a:spcPts val="800"/>
              </a:spcBef>
              <a:buFont typeface="Arial" charset="0"/>
              <a:buChar char="•"/>
            </a:pPr>
            <a:r>
              <a:rPr lang="da-DK" dirty="0" err="1" smtClean="0"/>
              <a:t>Pinerluttulerinermi</a:t>
            </a:r>
            <a:r>
              <a:rPr lang="da-DK" dirty="0" smtClean="0"/>
              <a:t> </a:t>
            </a:r>
            <a:r>
              <a:rPr lang="da-DK" dirty="0" err="1" smtClean="0"/>
              <a:t>inatsimmi</a:t>
            </a:r>
            <a:r>
              <a:rPr lang="da-DK" dirty="0" smtClean="0"/>
              <a:t> § 38 (</a:t>
            </a:r>
            <a:r>
              <a:rPr lang="da-DK" dirty="0" err="1" smtClean="0"/>
              <a:t>kinaluunniit</a:t>
            </a:r>
            <a:r>
              <a:rPr lang="da-DK" dirty="0" smtClean="0"/>
              <a:t> </a:t>
            </a:r>
            <a:r>
              <a:rPr lang="da-DK" dirty="0" err="1" smtClean="0"/>
              <a:t>taamaaliortussaanani</a:t>
            </a:r>
            <a:r>
              <a:rPr lang="da-DK" dirty="0" smtClean="0"/>
              <a:t> </a:t>
            </a:r>
            <a:r>
              <a:rPr lang="da-DK" dirty="0" err="1" smtClean="0"/>
              <a:t>pisortanik</a:t>
            </a:r>
            <a:r>
              <a:rPr lang="da-DK" dirty="0" smtClean="0"/>
              <a:t> </a:t>
            </a:r>
            <a:r>
              <a:rPr lang="da-DK" dirty="0" err="1" smtClean="0"/>
              <a:t>kiffartuussisumut</a:t>
            </a:r>
            <a:r>
              <a:rPr lang="da-DK" dirty="0" smtClean="0"/>
              <a:t> </a:t>
            </a:r>
            <a:r>
              <a:rPr lang="da-DK" dirty="0" err="1" smtClean="0"/>
              <a:t>allatulluunniit</a:t>
            </a:r>
            <a:r>
              <a:rPr lang="da-DK" dirty="0" smtClean="0"/>
              <a:t> </a:t>
            </a:r>
            <a:r>
              <a:rPr lang="da-DK" dirty="0" err="1" smtClean="0"/>
              <a:t>iluaqutissiinissaminik</a:t>
            </a:r>
            <a:r>
              <a:rPr lang="da-DK" dirty="0" smtClean="0"/>
              <a:t> </a:t>
            </a:r>
            <a:r>
              <a:rPr lang="da-DK" dirty="0" err="1" smtClean="0"/>
              <a:t>neriorsuisoq</a:t>
            </a:r>
            <a:r>
              <a:rPr lang="da-DK" dirty="0" smtClean="0"/>
              <a:t> </a:t>
            </a:r>
            <a:r>
              <a:rPr lang="da-DK" dirty="0" err="1" smtClean="0"/>
              <a:t>imaluunniit</a:t>
            </a:r>
            <a:r>
              <a:rPr lang="da-DK" dirty="0" smtClean="0"/>
              <a:t> </a:t>
            </a:r>
            <a:r>
              <a:rPr lang="da-DK" dirty="0" err="1" smtClean="0"/>
              <a:t>neqerooruteqartoq</a:t>
            </a:r>
            <a:r>
              <a:rPr lang="da-DK" dirty="0" smtClean="0"/>
              <a:t>)</a:t>
            </a:r>
          </a:p>
          <a:p>
            <a:pPr marL="342900" indent="-342900" defTabSz="354013">
              <a:spcBef>
                <a:spcPts val="800"/>
              </a:spcBef>
              <a:buFont typeface="Arial" charset="0"/>
              <a:buChar char="•"/>
            </a:pPr>
            <a:r>
              <a:rPr lang="da-DK" dirty="0" err="1" smtClean="0"/>
              <a:t>Pinerluttulerinermi</a:t>
            </a:r>
            <a:r>
              <a:rPr lang="da-DK" dirty="0" smtClean="0"/>
              <a:t> </a:t>
            </a:r>
            <a:r>
              <a:rPr lang="da-DK" dirty="0" err="1" smtClean="0"/>
              <a:t>inatsimmi</a:t>
            </a:r>
            <a:r>
              <a:rPr lang="da-DK" dirty="0" smtClean="0"/>
              <a:t> § 48 (</a:t>
            </a:r>
            <a:r>
              <a:rPr lang="da-DK" dirty="0" err="1" smtClean="0"/>
              <a:t>kinaluunniit</a:t>
            </a:r>
            <a:r>
              <a:rPr lang="da-DK" dirty="0" smtClean="0"/>
              <a:t> </a:t>
            </a:r>
            <a:r>
              <a:rPr lang="da-DK" dirty="0" err="1" smtClean="0"/>
              <a:t>taamaaliortussaanani</a:t>
            </a:r>
            <a:r>
              <a:rPr lang="da-DK" dirty="0" smtClean="0"/>
              <a:t> </a:t>
            </a:r>
            <a:r>
              <a:rPr lang="da-DK" dirty="0" err="1" smtClean="0"/>
              <a:t>tunissutisisoq</a:t>
            </a:r>
            <a:r>
              <a:rPr lang="da-DK" dirty="0" smtClean="0"/>
              <a:t> </a:t>
            </a:r>
            <a:r>
              <a:rPr lang="da-DK" dirty="0" err="1" smtClean="0"/>
              <a:t>il.il</a:t>
            </a:r>
            <a:r>
              <a:rPr lang="da-DK" dirty="0" smtClean="0"/>
              <a:t>.) </a:t>
            </a:r>
          </a:p>
          <a:p>
            <a:pPr marL="342900" indent="-342900" defTabSz="354013">
              <a:spcBef>
                <a:spcPts val="800"/>
              </a:spcBef>
              <a:buFont typeface="Arial" charset="0"/>
              <a:buChar char="•"/>
            </a:pPr>
            <a:r>
              <a:rPr lang="da-DK" dirty="0" err="1" smtClean="0"/>
              <a:t>Pinerluttulerinermi</a:t>
            </a:r>
            <a:r>
              <a:rPr lang="da-DK" dirty="0" smtClean="0"/>
              <a:t> </a:t>
            </a:r>
            <a:r>
              <a:rPr lang="da-DK" dirty="0" err="1" smtClean="0"/>
              <a:t>inatsimmi</a:t>
            </a:r>
            <a:r>
              <a:rPr lang="da-DK" dirty="0" smtClean="0"/>
              <a:t> § 49 (</a:t>
            </a:r>
            <a:r>
              <a:rPr lang="da-DK" dirty="0" err="1" smtClean="0"/>
              <a:t>pisortani</a:t>
            </a:r>
            <a:r>
              <a:rPr lang="da-DK" dirty="0" smtClean="0"/>
              <a:t> </a:t>
            </a:r>
            <a:r>
              <a:rPr lang="da-DK" dirty="0" err="1" smtClean="0"/>
              <a:t>suliffilik</a:t>
            </a:r>
            <a:r>
              <a:rPr lang="da-DK" dirty="0" smtClean="0"/>
              <a:t> </a:t>
            </a:r>
            <a:r>
              <a:rPr lang="da-DK" dirty="0" err="1" smtClean="0"/>
              <a:t>atorfimminik</a:t>
            </a:r>
            <a:r>
              <a:rPr lang="da-DK" dirty="0" smtClean="0"/>
              <a:t> </a:t>
            </a:r>
            <a:r>
              <a:rPr lang="da-DK" dirty="0" err="1" smtClean="0"/>
              <a:t>atornerluisoq</a:t>
            </a:r>
            <a:r>
              <a:rPr lang="da-DK" dirty="0" smtClean="0"/>
              <a:t>, </a:t>
            </a:r>
            <a:r>
              <a:rPr lang="da-DK" dirty="0" err="1" smtClean="0"/>
              <a:t>inuinnaat</a:t>
            </a:r>
            <a:r>
              <a:rPr lang="da-DK" dirty="0" smtClean="0"/>
              <a:t> </a:t>
            </a:r>
            <a:r>
              <a:rPr lang="da-DK" dirty="0" err="1" smtClean="0"/>
              <a:t>imaluunniit</a:t>
            </a:r>
            <a:r>
              <a:rPr lang="da-DK" dirty="0" smtClean="0"/>
              <a:t> </a:t>
            </a:r>
            <a:r>
              <a:rPr lang="da-DK" dirty="0" err="1" smtClean="0"/>
              <a:t>pisortat</a:t>
            </a:r>
            <a:r>
              <a:rPr lang="da-DK" dirty="0" smtClean="0"/>
              <a:t> </a:t>
            </a:r>
            <a:r>
              <a:rPr lang="da-DK" dirty="0" err="1" smtClean="0"/>
              <a:t>pisinnaatitaaffiinik</a:t>
            </a:r>
            <a:r>
              <a:rPr lang="da-DK" dirty="0" smtClean="0"/>
              <a:t> </a:t>
            </a:r>
            <a:r>
              <a:rPr lang="da-DK" dirty="0" err="1" smtClean="0"/>
              <a:t>soqutigisaanilluunnit</a:t>
            </a:r>
            <a:r>
              <a:rPr lang="da-DK" dirty="0" smtClean="0"/>
              <a:t> </a:t>
            </a:r>
            <a:r>
              <a:rPr lang="da-DK" dirty="0" err="1" smtClean="0"/>
              <a:t>innarliinermigut</a:t>
            </a:r>
            <a:r>
              <a:rPr lang="da-DK" dirty="0" smtClean="0"/>
              <a:t> – </a:t>
            </a:r>
            <a:r>
              <a:rPr lang="da-DK" dirty="0" err="1" smtClean="0"/>
              <a:t>tamanna</a:t>
            </a:r>
            <a:r>
              <a:rPr lang="da-DK" dirty="0" smtClean="0"/>
              <a:t> </a:t>
            </a:r>
            <a:r>
              <a:rPr lang="da-DK" dirty="0" err="1" smtClean="0"/>
              <a:t>aamma</a:t>
            </a:r>
            <a:r>
              <a:rPr lang="da-DK" dirty="0" smtClean="0"/>
              <a:t> </a:t>
            </a:r>
            <a:r>
              <a:rPr lang="da-DK" dirty="0" err="1" smtClean="0"/>
              <a:t>utertooruteqarnermut</a:t>
            </a:r>
            <a:r>
              <a:rPr lang="da-DK" dirty="0" smtClean="0"/>
              <a:t> </a:t>
            </a:r>
            <a:r>
              <a:rPr lang="da-DK" dirty="0" err="1" smtClean="0"/>
              <a:t>tunngasinnaavoq</a:t>
            </a:r>
            <a:r>
              <a:rPr lang="da-DK" dirty="0" smtClean="0"/>
              <a:t>, tak. § 107-imi </a:t>
            </a:r>
            <a:r>
              <a:rPr lang="da-DK" dirty="0" err="1" smtClean="0"/>
              <a:t>imm</a:t>
            </a:r>
            <a:r>
              <a:rPr lang="da-DK" dirty="0" smtClean="0"/>
              <a:t>. 2)</a:t>
            </a:r>
          </a:p>
          <a:p>
            <a:pPr marL="342900" indent="-342900" defTabSz="354013">
              <a:spcBef>
                <a:spcPts val="800"/>
              </a:spcBef>
              <a:buFont typeface="Arial" charset="0"/>
              <a:buChar char="•"/>
            </a:pPr>
            <a:r>
              <a:rPr lang="da-DK" dirty="0" err="1" smtClean="0"/>
              <a:t>Pisortat</a:t>
            </a:r>
            <a:r>
              <a:rPr lang="da-DK" dirty="0" smtClean="0"/>
              <a:t> </a:t>
            </a:r>
            <a:r>
              <a:rPr lang="da-DK" dirty="0" err="1" smtClean="0"/>
              <a:t>ingerlatsineranni</a:t>
            </a:r>
            <a:r>
              <a:rPr lang="da-DK" dirty="0" smtClean="0"/>
              <a:t> </a:t>
            </a:r>
            <a:r>
              <a:rPr lang="da-DK" dirty="0" err="1" smtClean="0"/>
              <a:t>suliassat</a:t>
            </a:r>
            <a:r>
              <a:rPr lang="da-DK" dirty="0" smtClean="0"/>
              <a:t> </a:t>
            </a:r>
            <a:r>
              <a:rPr lang="da-DK" dirty="0" err="1" smtClean="0"/>
              <a:t>suliarineqartarnerat</a:t>
            </a:r>
            <a:r>
              <a:rPr lang="da-DK" dirty="0" smtClean="0"/>
              <a:t> </a:t>
            </a:r>
            <a:r>
              <a:rPr lang="da-DK" dirty="0" err="1" smtClean="0"/>
              <a:t>pillugu</a:t>
            </a:r>
            <a:r>
              <a:rPr lang="da-DK" dirty="0" smtClean="0"/>
              <a:t> </a:t>
            </a:r>
            <a:r>
              <a:rPr lang="da-DK" dirty="0" err="1" smtClean="0"/>
              <a:t>inatsit</a:t>
            </a:r>
            <a:r>
              <a:rPr lang="da-DK" dirty="0" smtClean="0"/>
              <a:t> (</a:t>
            </a:r>
            <a:r>
              <a:rPr lang="da-DK" dirty="0" err="1" smtClean="0"/>
              <a:t>suliassat</a:t>
            </a:r>
            <a:r>
              <a:rPr lang="da-DK" dirty="0" smtClean="0"/>
              <a:t> </a:t>
            </a:r>
            <a:r>
              <a:rPr lang="da-DK" dirty="0" err="1" smtClean="0"/>
              <a:t>ataasiakkaat</a:t>
            </a:r>
            <a:r>
              <a:rPr lang="da-DK" dirty="0" smtClean="0"/>
              <a:t> </a:t>
            </a:r>
            <a:r>
              <a:rPr lang="da-DK" dirty="0" err="1" smtClean="0"/>
              <a:t>aalajangiiffiginerinut</a:t>
            </a:r>
            <a:r>
              <a:rPr lang="da-DK" dirty="0" smtClean="0"/>
              <a:t>, </a:t>
            </a:r>
            <a:r>
              <a:rPr lang="da-DK" dirty="0" err="1" smtClean="0"/>
              <a:t>suliami</a:t>
            </a:r>
            <a:r>
              <a:rPr lang="da-DK" dirty="0" smtClean="0"/>
              <a:t> </a:t>
            </a:r>
            <a:r>
              <a:rPr lang="da-DK" dirty="0" err="1" smtClean="0"/>
              <a:t>peqataasinnaannginnermut</a:t>
            </a:r>
            <a:r>
              <a:rPr lang="da-DK" dirty="0" smtClean="0"/>
              <a:t>, </a:t>
            </a:r>
            <a:r>
              <a:rPr lang="da-DK" dirty="0" err="1" smtClean="0"/>
              <a:t>atorfininnermi</a:t>
            </a:r>
            <a:r>
              <a:rPr lang="da-DK" dirty="0" smtClean="0"/>
              <a:t> </a:t>
            </a:r>
            <a:r>
              <a:rPr lang="da-DK" dirty="0" err="1" smtClean="0"/>
              <a:t>atugasassarititaasunut</a:t>
            </a:r>
            <a:r>
              <a:rPr lang="da-DK" dirty="0" smtClean="0"/>
              <a:t> </a:t>
            </a:r>
            <a:r>
              <a:rPr lang="da-DK" dirty="0" err="1" smtClean="0"/>
              <a:t>il.il</a:t>
            </a:r>
            <a:r>
              <a:rPr lang="da-DK" dirty="0" smtClean="0"/>
              <a:t>. </a:t>
            </a:r>
            <a:r>
              <a:rPr lang="da-DK" dirty="0" err="1" smtClean="0"/>
              <a:t>tunngatillugu</a:t>
            </a:r>
            <a:r>
              <a:rPr lang="da-DK" dirty="0" smtClean="0"/>
              <a:t>)</a:t>
            </a:r>
          </a:p>
        </p:txBody>
      </p:sp>
      <p:sp>
        <p:nvSpPr>
          <p:cNvPr id="36866" name="Title 2"/>
          <p:cNvSpPr>
            <a:spLocks noGrp="1"/>
          </p:cNvSpPr>
          <p:nvPr>
            <p:ph type="title"/>
          </p:nvPr>
        </p:nvSpPr>
        <p:spPr>
          <a:xfrm>
            <a:off x="395288" y="298450"/>
            <a:ext cx="8353425" cy="1042318"/>
          </a:xfrm>
        </p:spPr>
        <p:txBody>
          <a:bodyPr/>
          <a:lstStyle/>
          <a:p>
            <a:pPr eaLnBrk="1" hangingPunct="1"/>
            <a:r>
              <a:rPr lang="da-DK" dirty="0" smtClean="0"/>
              <a:t>KALAALLIT NUNAANNIT INATSISIT TAMATUMUNNGA TUNNGASUT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ctrTitle"/>
          </p:nvPr>
        </p:nvSpPr>
        <p:spPr>
          <a:xfrm>
            <a:off x="1116013" y="2636838"/>
            <a:ext cx="6111875" cy="1128712"/>
          </a:xfrm>
        </p:spPr>
        <p:txBody>
          <a:bodyPr/>
          <a:lstStyle/>
          <a:p>
            <a:pPr eaLnBrk="1" hangingPunct="1">
              <a:lnSpc>
                <a:spcPts val="4663"/>
              </a:lnSpc>
            </a:pPr>
            <a:r>
              <a:rPr lang="da-DK" smtClean="0">
                <a:latin typeface="Calibri" pitchFamily="34" charset="0"/>
              </a:rPr>
              <a:t>Piviusunngortitsineq</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395288" y="298450"/>
            <a:ext cx="8353425" cy="593725"/>
          </a:xfrm>
        </p:spPr>
        <p:txBody>
          <a:bodyPr/>
          <a:lstStyle/>
          <a:p>
            <a:pPr eaLnBrk="1" hangingPunct="1">
              <a:lnSpc>
                <a:spcPct val="90000"/>
              </a:lnSpc>
            </a:pPr>
            <a:r>
              <a:rPr lang="da-DK" dirty="0" smtClean="0"/>
              <a:t>PEQQUSERLULLUNI ILUANAARNIARNEQ AKIORNIARLUGU SULIFFEQARFIUP SULINERA</a:t>
            </a:r>
          </a:p>
        </p:txBody>
      </p:sp>
      <p:pic>
        <p:nvPicPr>
          <p:cNvPr id="38914" name="Picture 3" descr="Peqquserluttoqarsinnaaneranik qulaajaaneq&#10;"/>
          <p:cNvPicPr>
            <a:picLocks noChangeAspect="1" noChangeArrowheads="1"/>
          </p:cNvPicPr>
          <p:nvPr/>
        </p:nvPicPr>
        <p:blipFill>
          <a:blip r:embed="rId3"/>
          <a:srcRect/>
          <a:stretch>
            <a:fillRect/>
          </a:stretch>
        </p:blipFill>
        <p:spPr bwMode="auto">
          <a:xfrm>
            <a:off x="-541338" y="1268413"/>
            <a:ext cx="8685213" cy="5400675"/>
          </a:xfrm>
          <a:prstGeom prst="rect">
            <a:avLst/>
          </a:prstGeom>
          <a:noFill/>
          <a:ln w="9525">
            <a:noFill/>
            <a:miter lim="800000"/>
            <a:headEnd/>
            <a:tailEnd/>
          </a:ln>
        </p:spPr>
      </p:pic>
      <p:pic>
        <p:nvPicPr>
          <p:cNvPr id="38915" name="Picture 8"/>
          <p:cNvPicPr>
            <a:picLocks noChangeAspect="1" noChangeArrowheads="1"/>
          </p:cNvPicPr>
          <p:nvPr/>
        </p:nvPicPr>
        <p:blipFill rotWithShape="1">
          <a:blip r:embed="rId4">
            <a:lum bright="6000"/>
          </a:blip>
          <a:srcRect b="5044"/>
          <a:stretch/>
        </p:blipFill>
        <p:spPr bwMode="auto">
          <a:xfrm>
            <a:off x="539552" y="1224930"/>
            <a:ext cx="7056437" cy="54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467047" y="1123950"/>
            <a:ext cx="3997325" cy="5186363"/>
          </a:xfrm>
        </p:spPr>
        <p:txBody>
          <a:bodyPr/>
          <a:lstStyle/>
          <a:p>
            <a:pPr defTabSz="912813"/>
            <a:r>
              <a:rPr lang="da-DK" sz="1400" b="1" dirty="0" smtClean="0"/>
              <a:t>A.  </a:t>
            </a:r>
            <a:r>
              <a:rPr lang="da-DK" sz="1400" b="1" dirty="0" err="1" smtClean="0"/>
              <a:t>Navianaateqarfiusinnaasunik</a:t>
            </a:r>
            <a:r>
              <a:rPr lang="da-DK" sz="1400" b="1" dirty="0" smtClean="0"/>
              <a:t> </a:t>
            </a:r>
            <a:r>
              <a:rPr lang="da-DK" sz="1400" b="1" dirty="0" err="1" smtClean="0"/>
              <a:t>qulaajaaneq</a:t>
            </a:r>
            <a:endParaRPr lang="da-DK" sz="1400" b="1" dirty="0" smtClean="0"/>
          </a:p>
          <a:p>
            <a:pPr defTabSz="912813"/>
            <a:r>
              <a:rPr lang="da-DK" sz="1400" dirty="0" err="1" smtClean="0"/>
              <a:t>Peqquserlulluni</a:t>
            </a:r>
            <a:r>
              <a:rPr lang="da-DK" sz="1400" dirty="0" smtClean="0"/>
              <a:t> </a:t>
            </a:r>
            <a:r>
              <a:rPr lang="da-DK" sz="1400" dirty="0" err="1" smtClean="0"/>
              <a:t>ilunaarniartarneq</a:t>
            </a:r>
            <a:r>
              <a:rPr lang="da-DK" sz="1400" dirty="0" smtClean="0"/>
              <a:t> </a:t>
            </a:r>
            <a:r>
              <a:rPr lang="da-DK" sz="1400" dirty="0" err="1" smtClean="0"/>
              <a:t>akiorniarlugu</a:t>
            </a:r>
            <a:r>
              <a:rPr lang="da-DK" sz="1400" dirty="0" smtClean="0"/>
              <a:t> </a:t>
            </a:r>
            <a:r>
              <a:rPr lang="da-DK" sz="1400" dirty="0" err="1" smtClean="0"/>
              <a:t>aaqqissuussamik</a:t>
            </a:r>
            <a:r>
              <a:rPr lang="da-DK" sz="1400" dirty="0" smtClean="0"/>
              <a:t> </a:t>
            </a:r>
            <a:r>
              <a:rPr lang="da-DK" sz="1400" dirty="0" err="1" smtClean="0"/>
              <a:t>suliniuteqarniarnermi</a:t>
            </a:r>
            <a:r>
              <a:rPr lang="da-DK" sz="1400" dirty="0" smtClean="0"/>
              <a:t> </a:t>
            </a:r>
            <a:r>
              <a:rPr lang="da-DK" sz="1400" dirty="0" err="1" smtClean="0"/>
              <a:t>alloriarneq</a:t>
            </a:r>
            <a:r>
              <a:rPr lang="da-DK" sz="1400" dirty="0" smtClean="0"/>
              <a:t> </a:t>
            </a:r>
            <a:r>
              <a:rPr lang="da-DK" sz="1400" dirty="0" err="1" smtClean="0"/>
              <a:t>siulleq</a:t>
            </a:r>
            <a:r>
              <a:rPr lang="da-DK" sz="1400" dirty="0" smtClean="0"/>
              <a:t> </a:t>
            </a:r>
            <a:r>
              <a:rPr lang="da-DK" sz="1400" dirty="0" err="1" smtClean="0"/>
              <a:t>tassaassaaq</a:t>
            </a:r>
            <a:r>
              <a:rPr lang="da-DK" sz="1400" dirty="0" smtClean="0"/>
              <a:t> </a:t>
            </a:r>
            <a:r>
              <a:rPr lang="da-DK" sz="1400" dirty="0" err="1" smtClean="0"/>
              <a:t>suliffeqarfimmi</a:t>
            </a:r>
            <a:r>
              <a:rPr lang="da-DK" sz="1400" dirty="0" smtClean="0"/>
              <a:t> </a:t>
            </a:r>
            <a:r>
              <a:rPr lang="da-DK" sz="1400" dirty="0" err="1" smtClean="0"/>
              <a:t>peqquserlulluni</a:t>
            </a:r>
            <a:r>
              <a:rPr lang="da-DK" sz="1400" dirty="0" smtClean="0"/>
              <a:t> </a:t>
            </a:r>
            <a:r>
              <a:rPr lang="da-DK" sz="1400" dirty="0" err="1" smtClean="0"/>
              <a:t>iluanaarniarsinnaanermut</a:t>
            </a:r>
            <a:r>
              <a:rPr lang="da-DK" sz="1400" dirty="0" smtClean="0"/>
              <a:t> </a:t>
            </a:r>
            <a:r>
              <a:rPr lang="da-DK" sz="1400" dirty="0" err="1" smtClean="0"/>
              <a:t>navianaataasinnaasunik</a:t>
            </a:r>
            <a:r>
              <a:rPr lang="da-DK" sz="1400" dirty="0" smtClean="0"/>
              <a:t> </a:t>
            </a:r>
            <a:r>
              <a:rPr lang="da-DK" sz="1400" dirty="0" err="1" smtClean="0"/>
              <a:t>qulaajaanissaq</a:t>
            </a:r>
            <a:r>
              <a:rPr lang="da-DK" sz="1400" dirty="0" smtClean="0"/>
              <a:t>. </a:t>
            </a:r>
            <a:r>
              <a:rPr lang="da-DK" sz="1400" dirty="0" err="1" smtClean="0"/>
              <a:t>Tamanna</a:t>
            </a:r>
            <a:r>
              <a:rPr lang="da-DK" sz="1400" dirty="0" smtClean="0"/>
              <a:t> </a:t>
            </a:r>
            <a:r>
              <a:rPr lang="da-DK" sz="1400" dirty="0" err="1" smtClean="0"/>
              <a:t>ilaatigut</a:t>
            </a:r>
            <a:r>
              <a:rPr lang="da-DK" sz="1400" dirty="0" smtClean="0"/>
              <a:t> </a:t>
            </a:r>
            <a:r>
              <a:rPr lang="da-DK" sz="1400" dirty="0" err="1" smtClean="0"/>
              <a:t>pisinnaavoq</a:t>
            </a:r>
            <a:r>
              <a:rPr lang="da-DK" sz="1400" dirty="0" smtClean="0"/>
              <a:t> </a:t>
            </a:r>
            <a:r>
              <a:rPr lang="da-DK" sz="1400" dirty="0" err="1" smtClean="0"/>
              <a:t>sulisunik</a:t>
            </a:r>
            <a:r>
              <a:rPr lang="da-DK" sz="1400" dirty="0" smtClean="0"/>
              <a:t> </a:t>
            </a:r>
            <a:r>
              <a:rPr lang="da-DK" sz="1400" dirty="0" err="1" smtClean="0"/>
              <a:t>suliffeqarfimmi</a:t>
            </a:r>
            <a:r>
              <a:rPr lang="da-DK" sz="1400" dirty="0" smtClean="0"/>
              <a:t> </a:t>
            </a:r>
            <a:r>
              <a:rPr lang="da-DK" sz="1400" dirty="0" err="1" smtClean="0"/>
              <a:t>susassaqarsinnaasunik</a:t>
            </a:r>
            <a:r>
              <a:rPr lang="da-DK" sz="1400" dirty="0" smtClean="0"/>
              <a:t> </a:t>
            </a:r>
            <a:r>
              <a:rPr lang="da-DK" sz="1400" dirty="0" err="1" smtClean="0"/>
              <a:t>apersuinikkut</a:t>
            </a:r>
            <a:r>
              <a:rPr lang="da-DK" sz="1400" dirty="0" smtClean="0"/>
              <a:t> </a:t>
            </a:r>
            <a:r>
              <a:rPr lang="da-DK" sz="1400" dirty="0" err="1" smtClean="0"/>
              <a:t>aamma</a:t>
            </a:r>
            <a:r>
              <a:rPr lang="da-DK" sz="1400" dirty="0" smtClean="0"/>
              <a:t>/</a:t>
            </a:r>
            <a:r>
              <a:rPr lang="da-DK" sz="1400" dirty="0" err="1" smtClean="0"/>
              <a:t>imaluunniit</a:t>
            </a:r>
            <a:r>
              <a:rPr lang="da-DK" sz="1400" dirty="0" smtClean="0"/>
              <a:t> </a:t>
            </a:r>
            <a:r>
              <a:rPr lang="da-DK" sz="1400" dirty="0" err="1" smtClean="0"/>
              <a:t>suleqatigiikkuutaarluni</a:t>
            </a:r>
            <a:r>
              <a:rPr lang="da-DK" sz="1400" dirty="0" smtClean="0"/>
              <a:t> </a:t>
            </a:r>
            <a:r>
              <a:rPr lang="da-DK" sz="1400" dirty="0" err="1" smtClean="0"/>
              <a:t>sammisaqaqatigiinnernik</a:t>
            </a:r>
            <a:r>
              <a:rPr lang="da-DK" sz="1400" dirty="0" smtClean="0"/>
              <a:t> </a:t>
            </a:r>
            <a:r>
              <a:rPr lang="da-DK" sz="1400" dirty="0" err="1" smtClean="0"/>
              <a:t>ataatsimik</a:t>
            </a:r>
            <a:r>
              <a:rPr lang="da-DK" sz="1400" dirty="0" smtClean="0"/>
              <a:t> </a:t>
            </a:r>
            <a:r>
              <a:rPr lang="da-DK" sz="1400" dirty="0" err="1" smtClean="0"/>
              <a:t>arlariinnilluunnit</a:t>
            </a:r>
            <a:r>
              <a:rPr lang="da-DK" sz="1400" dirty="0" smtClean="0"/>
              <a:t> </a:t>
            </a:r>
            <a:r>
              <a:rPr lang="da-DK" sz="1400" dirty="0" err="1" smtClean="0"/>
              <a:t>aaqqissuussaqarnikkut</a:t>
            </a:r>
            <a:r>
              <a:rPr lang="da-DK" sz="1400" dirty="0" smtClean="0"/>
              <a:t>. </a:t>
            </a:r>
          </a:p>
          <a:p>
            <a:pPr defTabSz="912813"/>
            <a:endParaRPr lang="da-DK" sz="1400" dirty="0" smtClean="0"/>
          </a:p>
          <a:p>
            <a:pPr defTabSz="912813"/>
            <a:r>
              <a:rPr lang="da-DK" sz="1400" b="1" dirty="0" smtClean="0"/>
              <a:t>B. </a:t>
            </a:r>
            <a:r>
              <a:rPr lang="da-DK" sz="1400" b="1" dirty="0" err="1" smtClean="0"/>
              <a:t>Peqquserlulluni</a:t>
            </a:r>
            <a:r>
              <a:rPr lang="da-DK" sz="1400" b="1" dirty="0" smtClean="0"/>
              <a:t> </a:t>
            </a:r>
            <a:r>
              <a:rPr lang="da-DK" sz="1400" b="1" dirty="0" err="1" smtClean="0"/>
              <a:t>iluanaarniarneq</a:t>
            </a:r>
            <a:r>
              <a:rPr lang="da-DK" sz="1400" b="1" dirty="0" smtClean="0"/>
              <a:t> </a:t>
            </a:r>
            <a:r>
              <a:rPr lang="da-DK" sz="1400" b="1" dirty="0" err="1" smtClean="0"/>
              <a:t>akiorniarlugu</a:t>
            </a:r>
            <a:r>
              <a:rPr lang="da-DK" sz="1400" b="1" dirty="0" smtClean="0"/>
              <a:t> </a:t>
            </a:r>
            <a:r>
              <a:rPr lang="da-DK" sz="1400" b="1" dirty="0" err="1" smtClean="0"/>
              <a:t>politikkissamik</a:t>
            </a:r>
            <a:r>
              <a:rPr lang="da-DK" sz="1400" b="1" dirty="0" smtClean="0"/>
              <a:t>/</a:t>
            </a:r>
            <a:r>
              <a:rPr lang="da-DK" sz="1400" b="1" dirty="0" err="1" smtClean="0"/>
              <a:t>najoqqutassanik</a:t>
            </a:r>
            <a:r>
              <a:rPr lang="da-DK" sz="1400" b="1" dirty="0" smtClean="0"/>
              <a:t> </a:t>
            </a:r>
            <a:r>
              <a:rPr lang="da-DK" sz="1400" b="1" dirty="0" err="1" smtClean="0"/>
              <a:t>suliaqarneq</a:t>
            </a:r>
            <a:endParaRPr lang="da-DK" sz="1400" dirty="0" smtClean="0"/>
          </a:p>
          <a:p>
            <a:pPr defTabSz="912813" eaLnBrk="0" hangingPunct="0"/>
            <a:r>
              <a:rPr lang="da-DK" sz="1400" dirty="0" err="1" smtClean="0"/>
              <a:t>Suliffeqarfiup</a:t>
            </a:r>
            <a:r>
              <a:rPr lang="da-DK" sz="1400" dirty="0" smtClean="0"/>
              <a:t> </a:t>
            </a:r>
            <a:r>
              <a:rPr lang="da-DK" sz="1400" dirty="0" err="1" smtClean="0"/>
              <a:t>alloriarnissaa</a:t>
            </a:r>
            <a:r>
              <a:rPr lang="da-DK" sz="1400" dirty="0" smtClean="0"/>
              <a:t> </a:t>
            </a:r>
            <a:r>
              <a:rPr lang="da-DK" sz="1400" dirty="0" err="1" smtClean="0"/>
              <a:t>tulleq</a:t>
            </a:r>
            <a:r>
              <a:rPr lang="da-DK" sz="1400" dirty="0" smtClean="0"/>
              <a:t> </a:t>
            </a:r>
            <a:r>
              <a:rPr lang="da-DK" sz="1400" dirty="0" err="1" smtClean="0"/>
              <a:t>tassaavoq</a:t>
            </a:r>
            <a:r>
              <a:rPr lang="da-DK" sz="1400" dirty="0" smtClean="0"/>
              <a:t> </a:t>
            </a:r>
            <a:r>
              <a:rPr lang="da-DK" sz="1400" dirty="0" err="1" smtClean="0"/>
              <a:t>peqquserlulluni</a:t>
            </a:r>
            <a:r>
              <a:rPr lang="da-DK" sz="1400" dirty="0" smtClean="0"/>
              <a:t> </a:t>
            </a:r>
            <a:r>
              <a:rPr lang="da-DK" sz="1400" dirty="0" err="1" smtClean="0"/>
              <a:t>ilunaarniarneq</a:t>
            </a:r>
            <a:r>
              <a:rPr lang="da-DK" sz="1400" dirty="0" smtClean="0"/>
              <a:t> </a:t>
            </a:r>
            <a:r>
              <a:rPr lang="da-DK" sz="1400" dirty="0" err="1" smtClean="0"/>
              <a:t>akiorniarlugu</a:t>
            </a:r>
            <a:r>
              <a:rPr lang="da-DK" sz="1400" dirty="0"/>
              <a:t> </a:t>
            </a:r>
            <a:r>
              <a:rPr lang="da-DK" sz="1400" dirty="0" smtClean="0"/>
              <a:t> </a:t>
            </a:r>
            <a:r>
              <a:rPr lang="da-DK" sz="1400" dirty="0" err="1" smtClean="0"/>
              <a:t>politikkissamik</a:t>
            </a:r>
            <a:r>
              <a:rPr lang="da-DK" sz="1400" dirty="0" smtClean="0"/>
              <a:t> </a:t>
            </a:r>
            <a:r>
              <a:rPr lang="da-DK" sz="1400" dirty="0" err="1" smtClean="0"/>
              <a:t>suliaqarneq</a:t>
            </a:r>
            <a:r>
              <a:rPr lang="da-DK" sz="1400" dirty="0" smtClean="0"/>
              <a:t>, </a:t>
            </a:r>
            <a:r>
              <a:rPr lang="da-DK" sz="1400" dirty="0" err="1" smtClean="0"/>
              <a:t>tassani</a:t>
            </a:r>
            <a:r>
              <a:rPr lang="da-DK" sz="1400" dirty="0" smtClean="0"/>
              <a:t> </a:t>
            </a:r>
            <a:r>
              <a:rPr lang="da-DK" sz="1400" dirty="0" err="1" smtClean="0"/>
              <a:t>erseqqissarneqassalluni</a:t>
            </a:r>
            <a:r>
              <a:rPr lang="da-DK" sz="1400" dirty="0" smtClean="0"/>
              <a:t> </a:t>
            </a:r>
            <a:r>
              <a:rPr lang="da-DK" sz="1400" dirty="0" err="1" smtClean="0"/>
              <a:t>suliffeqarfik</a:t>
            </a:r>
            <a:r>
              <a:rPr lang="da-DK" sz="1400" dirty="0" smtClean="0"/>
              <a:t> </a:t>
            </a:r>
            <a:r>
              <a:rPr lang="da-DK" sz="1400" dirty="0" err="1" smtClean="0"/>
              <a:t>peqquserlulluni</a:t>
            </a:r>
            <a:r>
              <a:rPr lang="da-DK" sz="1400" dirty="0" smtClean="0"/>
              <a:t> </a:t>
            </a:r>
            <a:r>
              <a:rPr lang="da-DK" sz="1400" dirty="0" err="1" smtClean="0"/>
              <a:t>iluanaarniarneq</a:t>
            </a:r>
            <a:r>
              <a:rPr lang="da-DK" sz="1400" dirty="0" smtClean="0"/>
              <a:t> </a:t>
            </a:r>
            <a:r>
              <a:rPr lang="da-DK" sz="1400" dirty="0" err="1" smtClean="0"/>
              <a:t>pillugu</a:t>
            </a:r>
            <a:r>
              <a:rPr lang="da-DK" sz="1400" dirty="0" smtClean="0"/>
              <a:t> </a:t>
            </a:r>
            <a:r>
              <a:rPr lang="da-DK" sz="1400" dirty="0" err="1" smtClean="0"/>
              <a:t>qanoq</a:t>
            </a:r>
            <a:r>
              <a:rPr lang="da-DK" sz="1400" dirty="0" smtClean="0"/>
              <a:t> </a:t>
            </a:r>
            <a:r>
              <a:rPr lang="da-DK" sz="1400" dirty="0" err="1" smtClean="0"/>
              <a:t>inissisimanersoq</a:t>
            </a:r>
            <a:r>
              <a:rPr lang="da-DK" sz="1400" dirty="0" smtClean="0"/>
              <a:t>. </a:t>
            </a:r>
            <a:r>
              <a:rPr lang="da-DK" sz="1400" dirty="0" err="1" smtClean="0"/>
              <a:t>Politikkkissaq</a:t>
            </a:r>
            <a:r>
              <a:rPr lang="da-DK" sz="1400" dirty="0" smtClean="0"/>
              <a:t> </a:t>
            </a:r>
            <a:r>
              <a:rPr lang="da-DK" sz="1400" dirty="0" err="1" smtClean="0"/>
              <a:t>suliarineqassaaq</a:t>
            </a:r>
            <a:r>
              <a:rPr lang="da-DK" sz="1400" dirty="0" smtClean="0"/>
              <a:t> </a:t>
            </a:r>
            <a:r>
              <a:rPr lang="da-DK" sz="1400" dirty="0" err="1" smtClean="0"/>
              <a:t>qulaajaasimaneq</a:t>
            </a:r>
            <a:r>
              <a:rPr lang="da-DK" sz="1400" dirty="0" smtClean="0"/>
              <a:t> </a:t>
            </a:r>
            <a:r>
              <a:rPr lang="da-DK" sz="1400" dirty="0" err="1" smtClean="0"/>
              <a:t>aallaavigalugu</a:t>
            </a:r>
            <a:r>
              <a:rPr lang="da-DK" sz="1400" dirty="0" smtClean="0"/>
              <a:t>, </a:t>
            </a:r>
            <a:r>
              <a:rPr lang="da-DK" sz="1400" dirty="0" err="1" smtClean="0"/>
              <a:t>navianaataasinnaasunullu</a:t>
            </a:r>
            <a:r>
              <a:rPr lang="da-DK" sz="1400" dirty="0" smtClean="0"/>
              <a:t> </a:t>
            </a:r>
            <a:r>
              <a:rPr lang="da-DK" sz="1400" dirty="0" err="1" smtClean="0"/>
              <a:t>naleqqussarneqassalluni</a:t>
            </a:r>
            <a:r>
              <a:rPr lang="da-DK" sz="1400" dirty="0" smtClean="0"/>
              <a:t>. </a:t>
            </a:r>
          </a:p>
          <a:p>
            <a:pPr defTabSz="912813"/>
            <a:endParaRPr lang="da-DK" sz="1400" dirty="0" smtClean="0"/>
          </a:p>
        </p:txBody>
      </p:sp>
      <p:sp>
        <p:nvSpPr>
          <p:cNvPr id="40962" name="Content Placeholder 2"/>
          <p:cNvSpPr>
            <a:spLocks noGrp="1"/>
          </p:cNvSpPr>
          <p:nvPr>
            <p:ph idx="12"/>
          </p:nvPr>
        </p:nvSpPr>
        <p:spPr>
          <a:xfrm>
            <a:off x="4716463" y="1125538"/>
            <a:ext cx="3997325" cy="5186362"/>
          </a:xfrm>
        </p:spPr>
        <p:txBody>
          <a:bodyPr/>
          <a:lstStyle/>
          <a:p>
            <a:pPr defTabSz="912813"/>
            <a:r>
              <a:rPr lang="da-DK" sz="1400" b="1" dirty="0" smtClean="0"/>
              <a:t>C. </a:t>
            </a:r>
            <a:r>
              <a:rPr lang="da-DK" sz="1400" b="1" dirty="0" err="1" smtClean="0"/>
              <a:t>Suliffeqarfiup</a:t>
            </a:r>
            <a:r>
              <a:rPr lang="da-DK" sz="1400" b="1" dirty="0" smtClean="0"/>
              <a:t> </a:t>
            </a:r>
            <a:r>
              <a:rPr lang="da-DK" sz="1400" b="1" dirty="0" err="1" smtClean="0"/>
              <a:t>iluani</a:t>
            </a:r>
            <a:r>
              <a:rPr lang="da-DK" sz="1400" b="1" dirty="0" smtClean="0"/>
              <a:t> </a:t>
            </a:r>
            <a:r>
              <a:rPr lang="da-DK" sz="1400" b="1" dirty="0" err="1" smtClean="0"/>
              <a:t>attaveqaqatigiinneq</a:t>
            </a:r>
            <a:r>
              <a:rPr lang="da-DK" sz="1400" b="1" dirty="0" smtClean="0"/>
              <a:t>, </a:t>
            </a:r>
            <a:r>
              <a:rPr lang="da-DK" sz="1400" b="1" dirty="0" err="1" smtClean="0"/>
              <a:t>sungiusarneq</a:t>
            </a:r>
            <a:r>
              <a:rPr lang="da-DK" sz="1400" b="1" dirty="0" smtClean="0"/>
              <a:t> </a:t>
            </a:r>
            <a:r>
              <a:rPr lang="da-DK" sz="1400" b="1" dirty="0" err="1" smtClean="0"/>
              <a:t>akuulersitsinerlu</a:t>
            </a:r>
            <a:endParaRPr lang="da-DK" sz="1400" dirty="0" smtClean="0"/>
          </a:p>
          <a:p>
            <a:pPr defTabSz="912813"/>
            <a:r>
              <a:rPr lang="da-DK" sz="1400" dirty="0" smtClean="0"/>
              <a:t>Politikkip </a:t>
            </a:r>
            <a:r>
              <a:rPr lang="da-DK" sz="1400" dirty="0" err="1" smtClean="0"/>
              <a:t>suliffeqarfimmi</a:t>
            </a:r>
            <a:r>
              <a:rPr lang="da-DK" sz="1400" dirty="0" smtClean="0"/>
              <a:t> </a:t>
            </a:r>
            <a:r>
              <a:rPr lang="da-DK" sz="1400" dirty="0" err="1" smtClean="0"/>
              <a:t>tunngavilerluanissaa</a:t>
            </a:r>
            <a:r>
              <a:rPr lang="da-DK" sz="1400" dirty="0" smtClean="0"/>
              <a:t> </a:t>
            </a:r>
            <a:r>
              <a:rPr lang="da-DK" sz="1400" dirty="0" err="1" smtClean="0"/>
              <a:t>eqqummaariffigineqarnissaalu</a:t>
            </a:r>
            <a:r>
              <a:rPr lang="da-DK" sz="1400" dirty="0" smtClean="0"/>
              <a:t> </a:t>
            </a:r>
            <a:r>
              <a:rPr lang="da-DK" sz="1400" dirty="0" err="1" smtClean="0"/>
              <a:t>anguniarlugit</a:t>
            </a:r>
            <a:r>
              <a:rPr lang="da-DK" sz="1400" dirty="0" smtClean="0"/>
              <a:t> </a:t>
            </a:r>
            <a:r>
              <a:rPr lang="da-DK" sz="1400" dirty="0" err="1" smtClean="0"/>
              <a:t>pisariaqarpoq</a:t>
            </a:r>
            <a:r>
              <a:rPr lang="da-DK" sz="1400" dirty="0"/>
              <a:t> </a:t>
            </a:r>
            <a:r>
              <a:rPr lang="da-DK" sz="1400" dirty="0" err="1" smtClean="0"/>
              <a:t>najoqqutassiat</a:t>
            </a:r>
            <a:r>
              <a:rPr lang="da-DK" sz="1400" dirty="0" smtClean="0"/>
              <a:t> </a:t>
            </a:r>
            <a:r>
              <a:rPr lang="da-DK" sz="1400" dirty="0" err="1" smtClean="0"/>
              <a:t>suliffeqarfimmut</a:t>
            </a:r>
            <a:r>
              <a:rPr lang="da-DK" sz="1400" dirty="0" smtClean="0"/>
              <a:t> </a:t>
            </a:r>
            <a:r>
              <a:rPr lang="da-DK" sz="1400" dirty="0" err="1" smtClean="0"/>
              <a:t>siaruarterluarnissaat</a:t>
            </a:r>
            <a:r>
              <a:rPr lang="da-DK" sz="1400" dirty="0" smtClean="0"/>
              <a:t>.</a:t>
            </a:r>
          </a:p>
          <a:p>
            <a:pPr defTabSz="912813"/>
            <a:endParaRPr lang="da-DK" sz="1400" dirty="0" smtClean="0"/>
          </a:p>
          <a:p>
            <a:pPr defTabSz="912813"/>
            <a:r>
              <a:rPr lang="da-DK" sz="1400" b="1" dirty="0" smtClean="0"/>
              <a:t>D. </a:t>
            </a:r>
            <a:r>
              <a:rPr lang="da-DK" sz="1400" b="1" dirty="0" err="1" smtClean="0"/>
              <a:t>Suliffeqarfiup</a:t>
            </a:r>
            <a:r>
              <a:rPr lang="da-DK" sz="1400" b="1" dirty="0" smtClean="0"/>
              <a:t> </a:t>
            </a:r>
            <a:r>
              <a:rPr lang="da-DK" sz="1400" b="1" dirty="0" err="1" smtClean="0"/>
              <a:t>avataanut</a:t>
            </a:r>
            <a:r>
              <a:rPr lang="da-DK" sz="1400" b="1" dirty="0" smtClean="0"/>
              <a:t> </a:t>
            </a:r>
            <a:r>
              <a:rPr lang="da-DK" sz="1400" b="1" dirty="0" err="1" smtClean="0"/>
              <a:t>apuussineq</a:t>
            </a:r>
            <a:endParaRPr lang="da-DK" sz="1400" b="1" dirty="0" smtClean="0"/>
          </a:p>
          <a:p>
            <a:pPr defTabSz="912813" eaLnBrk="0" hangingPunct="0"/>
            <a:r>
              <a:rPr lang="da-DK" sz="1400" dirty="0" err="1"/>
              <a:t>A</a:t>
            </a:r>
            <a:r>
              <a:rPr lang="da-DK" sz="1400" dirty="0" err="1" smtClean="0"/>
              <a:t>vammut</a:t>
            </a:r>
            <a:r>
              <a:rPr lang="da-DK" sz="1400" dirty="0" smtClean="0"/>
              <a:t> </a:t>
            </a:r>
            <a:r>
              <a:rPr lang="da-DK" sz="1400" dirty="0" err="1" smtClean="0"/>
              <a:t>apuussinermi</a:t>
            </a:r>
            <a:r>
              <a:rPr lang="da-DK" sz="1400" dirty="0" smtClean="0"/>
              <a:t> </a:t>
            </a:r>
            <a:r>
              <a:rPr lang="da-DK" sz="1400" dirty="0" err="1" smtClean="0"/>
              <a:t>pineqarpoq</a:t>
            </a:r>
            <a:r>
              <a:rPr lang="da-DK" sz="1400" dirty="0" smtClean="0"/>
              <a:t>, politikkip </a:t>
            </a:r>
            <a:r>
              <a:rPr lang="da-DK" sz="1400" dirty="0" err="1" smtClean="0"/>
              <a:t>suliffeqarfiup</a:t>
            </a:r>
            <a:r>
              <a:rPr lang="da-DK" sz="1400" dirty="0" smtClean="0"/>
              <a:t> </a:t>
            </a:r>
            <a:r>
              <a:rPr lang="da-DK" sz="1400" dirty="0" err="1" smtClean="0"/>
              <a:t>attaveqaataannut</a:t>
            </a:r>
            <a:r>
              <a:rPr lang="da-DK" sz="1400" dirty="0" smtClean="0"/>
              <a:t> </a:t>
            </a:r>
            <a:r>
              <a:rPr lang="da-DK" sz="1400" dirty="0" err="1" smtClean="0"/>
              <a:t>nalunaarutigineqarnissaa</a:t>
            </a:r>
            <a:r>
              <a:rPr lang="da-DK" sz="1400" dirty="0" smtClean="0"/>
              <a:t>.</a:t>
            </a:r>
            <a:r>
              <a:rPr lang="da-DK" sz="1400" dirty="0"/>
              <a:t> </a:t>
            </a:r>
            <a:r>
              <a:rPr lang="da-DK" sz="1400" dirty="0" err="1" smtClean="0"/>
              <a:t>Politikki</a:t>
            </a:r>
            <a:r>
              <a:rPr lang="da-DK" sz="1400" dirty="0" smtClean="0"/>
              <a:t> </a:t>
            </a:r>
            <a:r>
              <a:rPr lang="da-DK" sz="1400" dirty="0" err="1" smtClean="0"/>
              <a:t>aammattaaq</a:t>
            </a:r>
            <a:r>
              <a:rPr lang="da-DK" sz="1400" dirty="0" smtClean="0"/>
              <a:t> </a:t>
            </a:r>
            <a:r>
              <a:rPr lang="da-DK" sz="1400" dirty="0" err="1" smtClean="0"/>
              <a:t>takusassiarineqarsinnaavoq</a:t>
            </a:r>
            <a:r>
              <a:rPr lang="da-DK" sz="1400" dirty="0" smtClean="0"/>
              <a:t> </a:t>
            </a:r>
            <a:r>
              <a:rPr lang="da-DK" sz="1400" dirty="0" err="1" smtClean="0"/>
              <a:t>suliffeqarfiup</a:t>
            </a:r>
            <a:r>
              <a:rPr lang="da-DK" sz="1400" dirty="0" smtClean="0"/>
              <a:t> </a:t>
            </a:r>
            <a:r>
              <a:rPr lang="da-DK" sz="1400" dirty="0" err="1" smtClean="0"/>
              <a:t>nittartagaa</a:t>
            </a:r>
            <a:r>
              <a:rPr lang="da-DK" sz="1400" dirty="0" smtClean="0"/>
              <a:t> </a:t>
            </a:r>
            <a:r>
              <a:rPr lang="da-DK" sz="1400" dirty="0" err="1" smtClean="0"/>
              <a:t>aqqutigalugu</a:t>
            </a:r>
            <a:r>
              <a:rPr lang="da-DK" sz="1400" dirty="0" smtClean="0"/>
              <a:t> </a:t>
            </a:r>
            <a:r>
              <a:rPr lang="da-DK" sz="1400" dirty="0" err="1" smtClean="0"/>
              <a:t>aammalu</a:t>
            </a:r>
            <a:r>
              <a:rPr lang="da-DK" sz="1400" dirty="0" smtClean="0"/>
              <a:t> </a:t>
            </a:r>
            <a:r>
              <a:rPr lang="da-DK" sz="1400" dirty="0" err="1" smtClean="0"/>
              <a:t>suliffeqarfiup</a:t>
            </a:r>
            <a:r>
              <a:rPr lang="da-DK" sz="1400" dirty="0" smtClean="0"/>
              <a:t>  </a:t>
            </a:r>
            <a:r>
              <a:rPr lang="da-DK" sz="1400" dirty="0" err="1" smtClean="0"/>
              <a:t>niiveqatigisar-tagaannut</a:t>
            </a:r>
            <a:r>
              <a:rPr lang="da-DK" sz="1400" dirty="0" smtClean="0"/>
              <a:t> </a:t>
            </a:r>
            <a:r>
              <a:rPr lang="da-DK" sz="1400" dirty="0" err="1" smtClean="0"/>
              <a:t>apuunneqarnermigut</a:t>
            </a:r>
            <a:r>
              <a:rPr lang="da-DK" sz="1400" dirty="0" smtClean="0"/>
              <a:t>. </a:t>
            </a:r>
            <a:r>
              <a:rPr lang="da-DK" sz="1400" dirty="0" err="1" smtClean="0"/>
              <a:t>Ilanngullugu</a:t>
            </a:r>
            <a:r>
              <a:rPr lang="da-DK" sz="1400" dirty="0" smtClean="0"/>
              <a:t> </a:t>
            </a:r>
            <a:r>
              <a:rPr lang="da-DK" sz="1400" dirty="0" err="1" smtClean="0"/>
              <a:t>suliffeqarfiup</a:t>
            </a:r>
            <a:r>
              <a:rPr lang="da-DK" sz="1400" dirty="0" smtClean="0"/>
              <a:t> </a:t>
            </a:r>
            <a:r>
              <a:rPr lang="da-DK" sz="1400" dirty="0" err="1" smtClean="0"/>
              <a:t>suliniarnini</a:t>
            </a:r>
            <a:r>
              <a:rPr lang="da-DK" sz="1400" dirty="0" smtClean="0"/>
              <a:t> </a:t>
            </a:r>
            <a:r>
              <a:rPr lang="da-DK" sz="1400" dirty="0" err="1" smtClean="0"/>
              <a:t>ukiumut</a:t>
            </a:r>
            <a:r>
              <a:rPr lang="da-DK" sz="1400" dirty="0" smtClean="0"/>
              <a:t> </a:t>
            </a:r>
            <a:r>
              <a:rPr lang="da-DK" sz="1400" dirty="0" err="1" smtClean="0"/>
              <a:t>nalunaarusiaminut</a:t>
            </a:r>
            <a:r>
              <a:rPr lang="da-DK" sz="1400" dirty="0" smtClean="0"/>
              <a:t> </a:t>
            </a:r>
            <a:r>
              <a:rPr lang="da-DK" sz="1400" dirty="0" err="1" smtClean="0"/>
              <a:t>ilanngussinnaavaa</a:t>
            </a:r>
            <a:r>
              <a:rPr lang="da-DK" sz="1400" dirty="0"/>
              <a:t> </a:t>
            </a:r>
            <a:r>
              <a:rPr lang="da-DK" sz="1400" dirty="0" err="1" smtClean="0"/>
              <a:t>aammalu</a:t>
            </a:r>
            <a:r>
              <a:rPr lang="da-DK" sz="1400" dirty="0" smtClean="0"/>
              <a:t> </a:t>
            </a:r>
            <a:r>
              <a:rPr lang="da-DK" sz="1400" dirty="0" err="1" smtClean="0"/>
              <a:t>suliniuteqarsimanerit</a:t>
            </a:r>
            <a:r>
              <a:rPr lang="da-DK" sz="1400" dirty="0" smtClean="0"/>
              <a:t> </a:t>
            </a:r>
            <a:r>
              <a:rPr lang="da-DK" sz="1400" dirty="0" err="1" smtClean="0"/>
              <a:t>siammasinnerusunut</a:t>
            </a:r>
            <a:r>
              <a:rPr lang="da-DK" sz="1400" dirty="0" smtClean="0"/>
              <a:t> </a:t>
            </a:r>
            <a:r>
              <a:rPr lang="da-DK" sz="1400" dirty="0" err="1" smtClean="0"/>
              <a:t>ilisimatitsissutiginiarlugit</a:t>
            </a:r>
            <a:r>
              <a:rPr lang="da-DK" sz="1400" dirty="0" smtClean="0"/>
              <a:t> CSR </a:t>
            </a:r>
            <a:r>
              <a:rPr lang="da-DK" sz="1400" dirty="0" err="1" smtClean="0"/>
              <a:t>pillugu</a:t>
            </a:r>
            <a:r>
              <a:rPr lang="da-DK" sz="1400" dirty="0" smtClean="0"/>
              <a:t> </a:t>
            </a:r>
            <a:r>
              <a:rPr lang="da-DK" sz="1400" dirty="0" err="1" smtClean="0"/>
              <a:t>nalunaarummut</a:t>
            </a:r>
            <a:r>
              <a:rPr lang="da-DK" sz="1400" dirty="0" smtClean="0"/>
              <a:t> </a:t>
            </a:r>
            <a:r>
              <a:rPr lang="da-DK" sz="1400" dirty="0" err="1" smtClean="0"/>
              <a:t>assigisaannullu</a:t>
            </a:r>
            <a:r>
              <a:rPr lang="da-DK" sz="1400" dirty="0" smtClean="0"/>
              <a:t> </a:t>
            </a:r>
            <a:r>
              <a:rPr lang="da-DK" sz="1400" dirty="0" err="1" smtClean="0"/>
              <a:t>saqqummiussinnaallugit</a:t>
            </a:r>
            <a:r>
              <a:rPr lang="da-DK" sz="1400" dirty="0" smtClean="0"/>
              <a:t>. </a:t>
            </a:r>
          </a:p>
        </p:txBody>
      </p:sp>
      <p:sp>
        <p:nvSpPr>
          <p:cNvPr id="40963" name="Title 3"/>
          <p:cNvSpPr>
            <a:spLocks noGrp="1"/>
          </p:cNvSpPr>
          <p:nvPr>
            <p:ph type="title"/>
          </p:nvPr>
        </p:nvSpPr>
        <p:spPr>
          <a:xfrm>
            <a:off x="467047" y="333375"/>
            <a:ext cx="8353425" cy="593725"/>
          </a:xfrm>
        </p:spPr>
        <p:txBody>
          <a:bodyPr/>
          <a:lstStyle/>
          <a:p>
            <a:pPr eaLnBrk="1" hangingPunct="1"/>
            <a:r>
              <a:rPr lang="da-DK" smtClean="0"/>
              <a:t>PIVIUSUNNGORTITSINEQ</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a:xfrm>
            <a:off x="467047" y="1125538"/>
            <a:ext cx="3997325" cy="5186362"/>
          </a:xfrm>
        </p:spPr>
        <p:txBody>
          <a:bodyPr/>
          <a:lstStyle/>
          <a:p>
            <a:pPr defTabSz="912813"/>
            <a:r>
              <a:rPr lang="da-DK" sz="1400" b="1" dirty="0" smtClean="0"/>
              <a:t>E. </a:t>
            </a:r>
            <a:r>
              <a:rPr lang="da-DK" sz="1400" b="1" dirty="0" err="1" smtClean="0"/>
              <a:t>Niiveqatinut</a:t>
            </a:r>
            <a:r>
              <a:rPr lang="da-DK" sz="1400" b="1" dirty="0" smtClean="0"/>
              <a:t> </a:t>
            </a:r>
            <a:r>
              <a:rPr lang="da-DK" sz="1400" b="1" dirty="0" err="1" smtClean="0"/>
              <a:t>avataaneersunut</a:t>
            </a:r>
            <a:r>
              <a:rPr lang="da-DK" sz="1400" b="1" dirty="0" smtClean="0"/>
              <a:t> </a:t>
            </a:r>
            <a:r>
              <a:rPr lang="da-DK" sz="1400" b="1" dirty="0" err="1" smtClean="0"/>
              <a:t>attaveqarneq</a:t>
            </a:r>
            <a:endParaRPr lang="da-DK" sz="1400" dirty="0" smtClean="0"/>
          </a:p>
          <a:p>
            <a:pPr defTabSz="912813"/>
            <a:r>
              <a:rPr lang="da-DK" sz="1400" dirty="0" err="1" smtClean="0"/>
              <a:t>Peqquserlulluni</a:t>
            </a:r>
            <a:r>
              <a:rPr lang="da-DK" sz="1400" dirty="0" smtClean="0"/>
              <a:t> </a:t>
            </a:r>
            <a:r>
              <a:rPr lang="da-DK" sz="1400" dirty="0" err="1" smtClean="0"/>
              <a:t>ilunaarniartarneq</a:t>
            </a:r>
            <a:r>
              <a:rPr lang="da-DK" sz="1400" dirty="0" smtClean="0"/>
              <a:t> </a:t>
            </a:r>
            <a:r>
              <a:rPr lang="da-DK" sz="1400" dirty="0" err="1" smtClean="0"/>
              <a:t>akiorniarlugu</a:t>
            </a:r>
            <a:r>
              <a:rPr lang="da-DK" sz="1400" dirty="0" smtClean="0"/>
              <a:t> </a:t>
            </a:r>
            <a:r>
              <a:rPr lang="da-DK" sz="1400" dirty="0" err="1" smtClean="0"/>
              <a:t>suliaqarnermini</a:t>
            </a:r>
            <a:r>
              <a:rPr lang="da-DK" sz="1400" dirty="0" smtClean="0"/>
              <a:t> </a:t>
            </a:r>
            <a:r>
              <a:rPr lang="da-DK" sz="1400" dirty="0" err="1" smtClean="0"/>
              <a:t>suliffeqarfiup</a:t>
            </a:r>
            <a:r>
              <a:rPr lang="da-DK" sz="1400" dirty="0" smtClean="0"/>
              <a:t> </a:t>
            </a:r>
            <a:r>
              <a:rPr lang="da-DK" sz="1400" dirty="0" err="1" smtClean="0"/>
              <a:t>avataani</a:t>
            </a:r>
            <a:r>
              <a:rPr lang="da-DK" sz="1400" dirty="0" smtClean="0"/>
              <a:t> </a:t>
            </a:r>
            <a:r>
              <a:rPr lang="da-DK" sz="1400" dirty="0" err="1" smtClean="0"/>
              <a:t>suleqatigisartakkani</a:t>
            </a:r>
            <a:r>
              <a:rPr lang="da-DK" sz="1400" dirty="0" smtClean="0"/>
              <a:t> </a:t>
            </a:r>
            <a:r>
              <a:rPr lang="da-DK" sz="1400" dirty="0" err="1" smtClean="0"/>
              <a:t>ilanngullugit</a:t>
            </a:r>
            <a:r>
              <a:rPr lang="da-DK" sz="1400" dirty="0" smtClean="0"/>
              <a:t> </a:t>
            </a:r>
            <a:r>
              <a:rPr lang="da-DK" sz="1400" dirty="0" err="1" smtClean="0"/>
              <a:t>eqqarsaatigisariaqarpai</a:t>
            </a:r>
            <a:r>
              <a:rPr lang="da-DK" sz="1400" dirty="0" smtClean="0"/>
              <a:t>. </a:t>
            </a:r>
            <a:r>
              <a:rPr lang="da-DK" sz="1400" dirty="0" err="1" smtClean="0"/>
              <a:t>Tassani</a:t>
            </a:r>
            <a:r>
              <a:rPr lang="da-DK" sz="1400" dirty="0" smtClean="0"/>
              <a:t> </a:t>
            </a:r>
            <a:r>
              <a:rPr lang="da-DK" sz="1400" dirty="0" err="1" smtClean="0"/>
              <a:t>ilaatigut</a:t>
            </a:r>
            <a:r>
              <a:rPr lang="da-DK" sz="1400" dirty="0" smtClean="0"/>
              <a:t> </a:t>
            </a:r>
            <a:r>
              <a:rPr lang="da-DK" sz="1400" dirty="0" err="1" smtClean="0"/>
              <a:t>eqqarsaatigineqarpoq</a:t>
            </a:r>
            <a:r>
              <a:rPr lang="da-DK" sz="1400" dirty="0" smtClean="0"/>
              <a:t> </a:t>
            </a:r>
            <a:r>
              <a:rPr lang="da-DK" sz="1400" dirty="0" err="1" smtClean="0"/>
              <a:t>piumasarineqarsinnaammat</a:t>
            </a:r>
            <a:r>
              <a:rPr lang="da-DK" sz="1400" dirty="0" smtClean="0"/>
              <a:t>, </a:t>
            </a:r>
            <a:r>
              <a:rPr lang="da-DK" sz="1400" dirty="0" err="1" smtClean="0"/>
              <a:t>sullitat</a:t>
            </a:r>
            <a:r>
              <a:rPr lang="da-DK" sz="1400" dirty="0" smtClean="0"/>
              <a:t> </a:t>
            </a:r>
            <a:r>
              <a:rPr lang="da-DK" sz="1400" dirty="0" err="1" smtClean="0"/>
              <a:t>suleqatillu</a:t>
            </a:r>
            <a:r>
              <a:rPr lang="da-DK" sz="1400" dirty="0" smtClean="0"/>
              <a:t> </a:t>
            </a:r>
            <a:r>
              <a:rPr lang="da-DK" sz="1400" dirty="0" err="1" smtClean="0"/>
              <a:t>aamma</a:t>
            </a:r>
            <a:r>
              <a:rPr lang="da-DK" sz="1400" dirty="0" smtClean="0"/>
              <a:t> </a:t>
            </a:r>
            <a:r>
              <a:rPr lang="da-DK" sz="1400" dirty="0" err="1" smtClean="0"/>
              <a:t>namminneq</a:t>
            </a:r>
            <a:r>
              <a:rPr lang="da-DK" sz="1400" dirty="0" smtClean="0"/>
              <a:t> </a:t>
            </a:r>
            <a:r>
              <a:rPr lang="da-DK" sz="1400" dirty="0" err="1" smtClean="0"/>
              <a:t>peqquserlulluni</a:t>
            </a:r>
            <a:r>
              <a:rPr lang="da-DK" sz="1400" dirty="0" smtClean="0"/>
              <a:t> </a:t>
            </a:r>
            <a:r>
              <a:rPr lang="da-DK" sz="1400" dirty="0" err="1" smtClean="0"/>
              <a:t>iluanaarniartarneq</a:t>
            </a:r>
            <a:r>
              <a:rPr lang="da-DK" sz="1400" dirty="0" smtClean="0"/>
              <a:t> </a:t>
            </a:r>
            <a:r>
              <a:rPr lang="da-DK" sz="1400" dirty="0" err="1" smtClean="0"/>
              <a:t>pillugu</a:t>
            </a:r>
            <a:r>
              <a:rPr lang="da-DK" sz="1400" dirty="0" smtClean="0"/>
              <a:t> </a:t>
            </a:r>
            <a:r>
              <a:rPr lang="da-DK" sz="1400" dirty="0" err="1" smtClean="0"/>
              <a:t>politikkeqassasut</a:t>
            </a:r>
            <a:r>
              <a:rPr lang="da-DK" sz="1400" dirty="0" smtClean="0"/>
              <a:t> </a:t>
            </a:r>
            <a:r>
              <a:rPr lang="da-DK" sz="1400" dirty="0" err="1" smtClean="0"/>
              <a:t>imlt</a:t>
            </a:r>
            <a:r>
              <a:rPr lang="da-DK" sz="1400" dirty="0" smtClean="0"/>
              <a:t>.  </a:t>
            </a:r>
            <a:r>
              <a:rPr lang="da-DK" sz="1400" dirty="0" err="1" smtClean="0"/>
              <a:t>najoqqutassiorsimassasut</a:t>
            </a:r>
            <a:r>
              <a:rPr lang="da-DK" sz="1400" dirty="0" smtClean="0"/>
              <a:t>.</a:t>
            </a:r>
            <a:r>
              <a:rPr lang="da-DK" sz="1200" dirty="0" smtClean="0"/>
              <a:t> </a:t>
            </a:r>
          </a:p>
          <a:p>
            <a:pPr defTabSz="912813"/>
            <a:endParaRPr lang="da-DK" sz="1200" dirty="0" smtClean="0"/>
          </a:p>
          <a:p>
            <a:pPr defTabSz="912813"/>
            <a:r>
              <a:rPr lang="da-DK" sz="1400" b="1" dirty="0" smtClean="0"/>
              <a:t>F. </a:t>
            </a:r>
            <a:r>
              <a:rPr lang="da-DK" sz="1400" b="1" dirty="0" err="1" smtClean="0"/>
              <a:t>Nakkutiginninneq</a:t>
            </a:r>
            <a:r>
              <a:rPr lang="da-DK" sz="1400" b="1" dirty="0" smtClean="0"/>
              <a:t> </a:t>
            </a:r>
            <a:r>
              <a:rPr lang="da-DK" sz="1400" b="1" dirty="0" err="1" smtClean="0"/>
              <a:t>nalunaarusiornerlu</a:t>
            </a:r>
            <a:endParaRPr lang="da-DK" sz="1400" dirty="0" smtClean="0"/>
          </a:p>
          <a:p>
            <a:pPr defTabSz="912813"/>
            <a:r>
              <a:rPr lang="da-DK" sz="1400" dirty="0" err="1" smtClean="0"/>
              <a:t>Pingaaruteqarpoq</a:t>
            </a:r>
            <a:r>
              <a:rPr lang="da-DK" sz="1400" dirty="0" smtClean="0"/>
              <a:t> pisunik </a:t>
            </a:r>
            <a:r>
              <a:rPr lang="da-DK" sz="1400" dirty="0" err="1" smtClean="0"/>
              <a:t>nakkutiginnittarneq</a:t>
            </a:r>
            <a:r>
              <a:rPr lang="da-DK" sz="1400" dirty="0" smtClean="0"/>
              <a:t> </a:t>
            </a:r>
            <a:r>
              <a:rPr lang="da-DK" sz="1400" dirty="0" err="1" smtClean="0"/>
              <a:t>pillugu</a:t>
            </a:r>
            <a:r>
              <a:rPr lang="da-DK" sz="1400" dirty="0" smtClean="0"/>
              <a:t>  </a:t>
            </a:r>
            <a:r>
              <a:rPr lang="da-DK" sz="1400" dirty="0" err="1" smtClean="0"/>
              <a:t>aammalu</a:t>
            </a:r>
            <a:r>
              <a:rPr lang="da-DK" sz="1400" dirty="0" smtClean="0"/>
              <a:t> </a:t>
            </a:r>
            <a:r>
              <a:rPr lang="da-DK" sz="1400" dirty="0" err="1" smtClean="0"/>
              <a:t>eqquutsitsinngitsoqartillugu</a:t>
            </a:r>
            <a:r>
              <a:rPr lang="da-DK" sz="1400" dirty="0" smtClean="0"/>
              <a:t> </a:t>
            </a:r>
            <a:r>
              <a:rPr lang="da-DK" sz="1400" dirty="0" err="1" smtClean="0"/>
              <a:t>iliuusissanik</a:t>
            </a:r>
            <a:r>
              <a:rPr lang="da-DK" sz="1400" dirty="0"/>
              <a:t> </a:t>
            </a:r>
            <a:r>
              <a:rPr lang="da-DK" sz="1400" dirty="0" smtClean="0"/>
              <a:t> </a:t>
            </a:r>
            <a:r>
              <a:rPr lang="da-DK" sz="1400" dirty="0" err="1" smtClean="0"/>
              <a:t>aalajangersaanissaq</a:t>
            </a:r>
            <a:r>
              <a:rPr lang="da-DK" sz="1400" dirty="0" smtClean="0"/>
              <a:t>. </a:t>
            </a:r>
            <a:r>
              <a:rPr lang="da-DK" sz="1400" dirty="0" err="1" smtClean="0"/>
              <a:t>Tamanna</a:t>
            </a:r>
            <a:r>
              <a:rPr lang="da-DK" sz="1400" dirty="0" smtClean="0"/>
              <a:t> </a:t>
            </a:r>
            <a:r>
              <a:rPr lang="da-DK" sz="1400" dirty="0" err="1" smtClean="0"/>
              <a:t>ilaatigut</a:t>
            </a:r>
            <a:r>
              <a:rPr lang="da-DK" sz="1400" dirty="0" smtClean="0"/>
              <a:t> </a:t>
            </a:r>
            <a:r>
              <a:rPr lang="da-DK" sz="1400" dirty="0" err="1" smtClean="0"/>
              <a:t>isumaqarpoq</a:t>
            </a:r>
            <a:r>
              <a:rPr lang="da-DK" sz="1400" dirty="0" smtClean="0"/>
              <a:t>, </a:t>
            </a:r>
            <a:r>
              <a:rPr lang="da-DK" sz="1400" dirty="0" err="1" smtClean="0"/>
              <a:t>nakkutilliineq</a:t>
            </a:r>
            <a:r>
              <a:rPr lang="da-DK" sz="1400" dirty="0" smtClean="0"/>
              <a:t> </a:t>
            </a:r>
            <a:r>
              <a:rPr lang="da-DK" sz="1400" dirty="0" err="1" smtClean="0"/>
              <a:t>pillugu</a:t>
            </a:r>
            <a:r>
              <a:rPr lang="da-DK" sz="1400" dirty="0" smtClean="0"/>
              <a:t> </a:t>
            </a:r>
            <a:r>
              <a:rPr lang="da-DK" sz="1400" dirty="0" err="1" smtClean="0"/>
              <a:t>aammalu</a:t>
            </a:r>
            <a:r>
              <a:rPr lang="da-DK" sz="1400" dirty="0" smtClean="0"/>
              <a:t> </a:t>
            </a:r>
            <a:r>
              <a:rPr lang="da-DK" sz="1400" dirty="0" err="1" smtClean="0"/>
              <a:t>nakkutiginninnerit</a:t>
            </a:r>
            <a:r>
              <a:rPr lang="da-DK" sz="1400" dirty="0" smtClean="0"/>
              <a:t> </a:t>
            </a:r>
            <a:r>
              <a:rPr lang="da-DK" sz="1400" dirty="0" err="1" smtClean="0"/>
              <a:t>taakku</a:t>
            </a:r>
            <a:r>
              <a:rPr lang="da-DK" sz="1400" dirty="0" smtClean="0"/>
              <a:t> </a:t>
            </a:r>
            <a:r>
              <a:rPr lang="da-DK" sz="1400" dirty="0" err="1" smtClean="0"/>
              <a:t>akulikitsumik</a:t>
            </a:r>
            <a:r>
              <a:rPr lang="da-DK" sz="1400" dirty="0" smtClean="0"/>
              <a:t> </a:t>
            </a:r>
            <a:r>
              <a:rPr lang="da-DK" sz="1400" dirty="0" err="1" smtClean="0"/>
              <a:t>nalilersortarnissaat</a:t>
            </a:r>
            <a:r>
              <a:rPr lang="da-DK" sz="1400" dirty="0" smtClean="0"/>
              <a:t> </a:t>
            </a:r>
            <a:r>
              <a:rPr lang="da-DK" sz="1400" dirty="0" err="1" smtClean="0"/>
              <a:t>pillugit</a:t>
            </a:r>
            <a:r>
              <a:rPr lang="da-DK" sz="1400" dirty="0" smtClean="0"/>
              <a:t> </a:t>
            </a:r>
            <a:r>
              <a:rPr lang="da-DK" sz="1400" dirty="0" err="1" smtClean="0"/>
              <a:t>iliuusissanik</a:t>
            </a:r>
            <a:r>
              <a:rPr lang="da-DK" sz="1400" dirty="0" smtClean="0"/>
              <a:t> </a:t>
            </a:r>
            <a:r>
              <a:rPr lang="da-DK" sz="1400" dirty="0" err="1" smtClean="0"/>
              <a:t>pilersitsisoqarnissaa</a:t>
            </a:r>
            <a:r>
              <a:rPr lang="da-DK" sz="1400" dirty="0" smtClean="0"/>
              <a:t>. </a:t>
            </a:r>
            <a:r>
              <a:rPr lang="da-DK" sz="1400" dirty="0" err="1" smtClean="0"/>
              <a:t>Taamaattumik</a:t>
            </a:r>
            <a:r>
              <a:rPr lang="da-DK" sz="1400" dirty="0" smtClean="0"/>
              <a:t> </a:t>
            </a:r>
            <a:r>
              <a:rPr lang="da-DK" sz="1400" dirty="0" err="1" smtClean="0"/>
              <a:t>erseqqissumik</a:t>
            </a:r>
            <a:r>
              <a:rPr lang="da-DK" sz="1400" dirty="0" smtClean="0"/>
              <a:t> </a:t>
            </a:r>
            <a:r>
              <a:rPr lang="da-DK" sz="1400" dirty="0" err="1" smtClean="0"/>
              <a:t>malittarisassiuunneqassaaq</a:t>
            </a:r>
            <a:r>
              <a:rPr lang="da-DK" sz="1400" dirty="0" smtClean="0"/>
              <a:t> </a:t>
            </a:r>
            <a:r>
              <a:rPr lang="da-DK" sz="1400" dirty="0" err="1" smtClean="0"/>
              <a:t>eqquutsitsinngittoqartillugu</a:t>
            </a:r>
            <a:r>
              <a:rPr lang="da-DK" sz="1400" dirty="0" smtClean="0"/>
              <a:t> </a:t>
            </a:r>
            <a:r>
              <a:rPr lang="da-DK" sz="1400" dirty="0" err="1" smtClean="0"/>
              <a:t>qanoq</a:t>
            </a:r>
            <a:r>
              <a:rPr lang="da-DK" sz="1400" dirty="0" smtClean="0"/>
              <a:t>  </a:t>
            </a:r>
            <a:r>
              <a:rPr lang="da-DK" sz="1400" dirty="0" err="1" smtClean="0"/>
              <a:t>iliuuseqartoqartassanersoq</a:t>
            </a:r>
            <a:r>
              <a:rPr lang="da-DK" sz="1400" dirty="0" smtClean="0"/>
              <a:t> </a:t>
            </a:r>
            <a:r>
              <a:rPr lang="da-DK" sz="1400" dirty="0" err="1" smtClean="0"/>
              <a:t>aammalu</a:t>
            </a:r>
            <a:r>
              <a:rPr lang="da-DK" sz="1400" dirty="0" smtClean="0"/>
              <a:t> </a:t>
            </a:r>
            <a:r>
              <a:rPr lang="da-DK" sz="1400" dirty="0" err="1" smtClean="0"/>
              <a:t>qanoq</a:t>
            </a:r>
            <a:r>
              <a:rPr lang="da-DK" sz="1400" dirty="0" smtClean="0"/>
              <a:t> </a:t>
            </a:r>
            <a:r>
              <a:rPr lang="da-DK" sz="1400" dirty="0" err="1" smtClean="0"/>
              <a:t>kinguneqartitsisoqartassanersoq</a:t>
            </a:r>
            <a:r>
              <a:rPr lang="da-DK" sz="1400" dirty="0" smtClean="0"/>
              <a:t>. </a:t>
            </a:r>
          </a:p>
          <a:p>
            <a:pPr defTabSz="912813"/>
            <a:endParaRPr lang="da-DK" sz="1400" dirty="0" smtClean="0"/>
          </a:p>
        </p:txBody>
      </p:sp>
      <p:sp>
        <p:nvSpPr>
          <p:cNvPr id="41986" name="Content Placeholder 2"/>
          <p:cNvSpPr>
            <a:spLocks noGrp="1"/>
          </p:cNvSpPr>
          <p:nvPr>
            <p:ph idx="12"/>
          </p:nvPr>
        </p:nvSpPr>
        <p:spPr>
          <a:xfrm>
            <a:off x="4751388" y="1123950"/>
            <a:ext cx="3997325" cy="5186363"/>
          </a:xfrm>
        </p:spPr>
        <p:txBody>
          <a:bodyPr/>
          <a:lstStyle/>
          <a:p>
            <a:pPr defTabSz="912813"/>
            <a:r>
              <a:rPr lang="da-DK" sz="1600" b="1" dirty="0" smtClean="0"/>
              <a:t>G. </a:t>
            </a:r>
            <a:r>
              <a:rPr lang="da-DK" sz="1400" b="1" dirty="0" err="1" smtClean="0"/>
              <a:t>Eqqunngitsuliornerit</a:t>
            </a:r>
            <a:r>
              <a:rPr lang="da-DK" sz="1400" b="1" dirty="0" smtClean="0"/>
              <a:t> </a:t>
            </a:r>
            <a:r>
              <a:rPr lang="da-DK" sz="1400" b="1" dirty="0" err="1" smtClean="0"/>
              <a:t>pillugit</a:t>
            </a:r>
            <a:r>
              <a:rPr lang="da-DK" sz="1400" b="1" dirty="0" smtClean="0"/>
              <a:t> </a:t>
            </a:r>
            <a:r>
              <a:rPr lang="da-DK" sz="1400" b="1" dirty="0" err="1" smtClean="0"/>
              <a:t>oqaatiginnittarnermik</a:t>
            </a:r>
            <a:r>
              <a:rPr lang="da-DK" sz="1400" b="1" dirty="0" smtClean="0"/>
              <a:t> </a:t>
            </a:r>
            <a:r>
              <a:rPr lang="da-DK" sz="1400" b="1" dirty="0" err="1" smtClean="0"/>
              <a:t>aaqqissuussineq</a:t>
            </a:r>
            <a:r>
              <a:rPr lang="da-DK" sz="1400" b="1" dirty="0" smtClean="0"/>
              <a:t> (</a:t>
            </a:r>
            <a:r>
              <a:rPr lang="da-DK" sz="1400" b="1" dirty="0" err="1" smtClean="0"/>
              <a:t>whistleblowerordning</a:t>
            </a:r>
            <a:r>
              <a:rPr lang="da-DK" sz="1400" b="1" dirty="0" smtClean="0"/>
              <a:t>)</a:t>
            </a:r>
            <a:endParaRPr lang="da-DK" sz="1400" dirty="0" smtClean="0"/>
          </a:p>
          <a:p>
            <a:pPr defTabSz="912813" eaLnBrk="0" hangingPunct="0"/>
            <a:r>
              <a:rPr lang="da-DK" sz="1400" i="1" dirty="0" err="1" smtClean="0"/>
              <a:t>Whistleblowing</a:t>
            </a:r>
            <a:r>
              <a:rPr lang="da-DK" sz="1400" dirty="0" smtClean="0"/>
              <a:t> TI-mit </a:t>
            </a:r>
            <a:r>
              <a:rPr lang="da-DK" sz="1400" dirty="0" err="1" smtClean="0"/>
              <a:t>ima</a:t>
            </a:r>
            <a:r>
              <a:rPr lang="da-DK" sz="1400" dirty="0" smtClean="0"/>
              <a:t> </a:t>
            </a:r>
            <a:r>
              <a:rPr lang="da-DK" sz="1400" dirty="0" err="1" smtClean="0"/>
              <a:t>nassuiaaserneqarpoq</a:t>
            </a:r>
            <a:r>
              <a:rPr lang="da-DK" sz="1400" dirty="0" smtClean="0"/>
              <a:t>, </a:t>
            </a:r>
            <a:r>
              <a:rPr lang="da-DK" sz="1400" dirty="0" err="1" smtClean="0"/>
              <a:t>suliffimmi</a:t>
            </a:r>
            <a:r>
              <a:rPr lang="da-DK" sz="1400" dirty="0" smtClean="0"/>
              <a:t> </a:t>
            </a:r>
            <a:r>
              <a:rPr lang="da-DK" sz="1400" dirty="0" err="1" smtClean="0"/>
              <a:t>peqquserlulluni</a:t>
            </a:r>
            <a:r>
              <a:rPr lang="da-DK" sz="1400" dirty="0" smtClean="0"/>
              <a:t> </a:t>
            </a:r>
            <a:r>
              <a:rPr lang="da-DK" sz="1400" dirty="0" err="1" smtClean="0"/>
              <a:t>iluanaarniarpasissumik</a:t>
            </a:r>
            <a:r>
              <a:rPr lang="da-DK" sz="1400" dirty="0" smtClean="0"/>
              <a:t> </a:t>
            </a:r>
            <a:r>
              <a:rPr lang="da-DK" sz="1400" dirty="0" err="1" smtClean="0"/>
              <a:t>pissusilersortoqarneranik</a:t>
            </a:r>
            <a:r>
              <a:rPr lang="da-DK" sz="1400" dirty="0" smtClean="0"/>
              <a:t> </a:t>
            </a:r>
            <a:r>
              <a:rPr lang="da-DK" sz="1400" dirty="0" err="1" smtClean="0"/>
              <a:t>imaluunniit</a:t>
            </a:r>
            <a:r>
              <a:rPr lang="da-DK" sz="1400" dirty="0" smtClean="0"/>
              <a:t> </a:t>
            </a:r>
            <a:r>
              <a:rPr lang="da-DK" sz="1400" dirty="0" err="1" smtClean="0"/>
              <a:t>taamaattoqarsinnaaneranik</a:t>
            </a:r>
            <a:r>
              <a:rPr lang="da-DK" sz="1400" dirty="0" smtClean="0"/>
              <a:t> </a:t>
            </a:r>
            <a:r>
              <a:rPr lang="da-DK" sz="1400" dirty="0" err="1" smtClean="0"/>
              <a:t>navianaateqarneranik</a:t>
            </a:r>
            <a:r>
              <a:rPr lang="da-DK" sz="1400" dirty="0" smtClean="0"/>
              <a:t> </a:t>
            </a:r>
            <a:r>
              <a:rPr lang="da-DK" sz="1400" dirty="0" err="1" smtClean="0"/>
              <a:t>inunnut</a:t>
            </a:r>
            <a:r>
              <a:rPr lang="da-DK" sz="1400" dirty="0" smtClean="0"/>
              <a:t> </a:t>
            </a:r>
            <a:r>
              <a:rPr lang="da-DK" sz="1400" dirty="0" err="1" smtClean="0"/>
              <a:t>immikkoortortanulluunnit</a:t>
            </a:r>
            <a:r>
              <a:rPr lang="da-DK" sz="1400" dirty="0" smtClean="0"/>
              <a:t> </a:t>
            </a:r>
            <a:r>
              <a:rPr lang="da-DK" sz="1400" dirty="0" err="1" smtClean="0"/>
              <a:t>pissusilersuutinik</a:t>
            </a:r>
            <a:r>
              <a:rPr lang="da-DK" sz="1400" dirty="0" smtClean="0"/>
              <a:t> </a:t>
            </a:r>
            <a:r>
              <a:rPr lang="da-DK" sz="1400" dirty="0" err="1" smtClean="0"/>
              <a:t>iliuuseqarfiginnissinnaasunut</a:t>
            </a:r>
            <a:r>
              <a:rPr lang="da-DK" sz="1400" dirty="0" smtClean="0"/>
              <a:t> </a:t>
            </a:r>
            <a:r>
              <a:rPr lang="da-DK" sz="1400" dirty="0" err="1" smtClean="0"/>
              <a:t>paasissutissanik</a:t>
            </a:r>
            <a:r>
              <a:rPr lang="da-DK" sz="1400" dirty="0" smtClean="0"/>
              <a:t> </a:t>
            </a:r>
            <a:r>
              <a:rPr lang="da-DK" sz="1400" dirty="0" err="1" smtClean="0"/>
              <a:t>apuussineq</a:t>
            </a:r>
            <a:r>
              <a:rPr lang="da-DK" sz="1400" dirty="0" smtClean="0"/>
              <a:t>.</a:t>
            </a:r>
          </a:p>
          <a:p>
            <a:pPr defTabSz="912813" eaLnBrk="0" hangingPunct="0"/>
            <a:endParaRPr lang="da-DK" sz="1400" dirty="0"/>
          </a:p>
          <a:p>
            <a:pPr defTabSz="912813" eaLnBrk="0" hangingPunct="0"/>
            <a:r>
              <a:rPr lang="da-DK" sz="1400" dirty="0" err="1"/>
              <a:t>Suliffeqarfinnut</a:t>
            </a:r>
            <a:r>
              <a:rPr lang="da-DK" sz="1400" dirty="0"/>
              <a:t> </a:t>
            </a:r>
            <a:r>
              <a:rPr lang="da-DK" sz="1400" dirty="0" err="1"/>
              <a:t>tunngatillugu</a:t>
            </a:r>
            <a:r>
              <a:rPr lang="da-DK" sz="1400" dirty="0"/>
              <a:t> </a:t>
            </a:r>
            <a:r>
              <a:rPr lang="da-DK" sz="1400" i="1" dirty="0" err="1"/>
              <a:t>whistleblower</a:t>
            </a:r>
            <a:r>
              <a:rPr lang="da-DK" sz="1400" dirty="0"/>
              <a:t> </a:t>
            </a:r>
            <a:r>
              <a:rPr lang="da-DK" sz="1400" dirty="0" err="1"/>
              <a:t>tassaasinnaavoq</a:t>
            </a:r>
            <a:r>
              <a:rPr lang="da-DK" sz="1400" dirty="0"/>
              <a:t> </a:t>
            </a:r>
            <a:r>
              <a:rPr lang="da-DK" sz="1400" dirty="0" err="1"/>
              <a:t>suliffeqarfimmi</a:t>
            </a:r>
            <a:r>
              <a:rPr lang="da-DK" sz="1400" dirty="0"/>
              <a:t> </a:t>
            </a:r>
            <a:r>
              <a:rPr lang="da-DK" sz="1400" dirty="0" err="1"/>
              <a:t>sulisoq</a:t>
            </a:r>
            <a:r>
              <a:rPr lang="da-DK" sz="1400" dirty="0"/>
              <a:t>, </a:t>
            </a:r>
            <a:r>
              <a:rPr lang="da-DK" sz="1400" dirty="0" err="1"/>
              <a:t>niueqatigisaq</a:t>
            </a:r>
            <a:r>
              <a:rPr lang="da-DK" sz="1400" dirty="0"/>
              <a:t> </a:t>
            </a:r>
            <a:r>
              <a:rPr lang="da-DK" sz="1400" dirty="0" err="1"/>
              <a:t>imaluunniit</a:t>
            </a:r>
            <a:r>
              <a:rPr lang="da-DK" sz="1400" dirty="0"/>
              <a:t> </a:t>
            </a:r>
            <a:r>
              <a:rPr lang="da-DK" sz="1400" dirty="0" err="1"/>
              <a:t>inuk</a:t>
            </a:r>
            <a:r>
              <a:rPr lang="da-DK" sz="1400" dirty="0"/>
              <a:t> alla </a:t>
            </a:r>
            <a:r>
              <a:rPr lang="da-DK" sz="1400" dirty="0" err="1"/>
              <a:t>suliffeqarfimmut</a:t>
            </a:r>
            <a:r>
              <a:rPr lang="da-DK" sz="1400" dirty="0"/>
              <a:t> </a:t>
            </a:r>
            <a:r>
              <a:rPr lang="da-DK" sz="1400" dirty="0" err="1"/>
              <a:t>attuumassutilik</a:t>
            </a:r>
            <a:r>
              <a:rPr lang="da-DK" sz="1400" dirty="0"/>
              <a:t>.</a:t>
            </a:r>
            <a:endParaRPr lang="da-DK" sz="1400" dirty="0" smtClean="0"/>
          </a:p>
        </p:txBody>
      </p:sp>
      <p:sp>
        <p:nvSpPr>
          <p:cNvPr id="41987" name="Title 3"/>
          <p:cNvSpPr>
            <a:spLocks noGrp="1"/>
          </p:cNvSpPr>
          <p:nvPr>
            <p:ph type="title"/>
          </p:nvPr>
        </p:nvSpPr>
        <p:spPr>
          <a:xfrm>
            <a:off x="467047" y="333375"/>
            <a:ext cx="8353425" cy="593725"/>
          </a:xfrm>
        </p:spPr>
        <p:txBody>
          <a:bodyPr/>
          <a:lstStyle/>
          <a:p>
            <a:pPr eaLnBrk="1" hangingPunct="1"/>
            <a:r>
              <a:rPr lang="da-DK" dirty="0" smtClean="0"/>
              <a:t>PIVIUSUNNGORTITSINEQ </a:t>
            </a:r>
            <a:r>
              <a:rPr lang="da-DK" i="1" dirty="0" smtClean="0"/>
              <a:t>(</a:t>
            </a:r>
            <a:r>
              <a:rPr lang="da-DK" i="1" dirty="0" err="1" smtClean="0"/>
              <a:t>nanginnera</a:t>
            </a:r>
            <a:r>
              <a:rPr lang="da-DK" i="1"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a:xfrm>
            <a:off x="395288" y="1193800"/>
            <a:ext cx="5616872" cy="5187950"/>
          </a:xfrm>
        </p:spPr>
        <p:txBody>
          <a:bodyPr/>
          <a:lstStyle/>
          <a:p>
            <a:pPr defTabSz="912813">
              <a:spcAft>
                <a:spcPts val="1500"/>
              </a:spcAft>
            </a:pPr>
            <a:r>
              <a:rPr lang="da-DK" sz="1600" dirty="0" err="1" smtClean="0"/>
              <a:t>Seqersittakkat</a:t>
            </a:r>
            <a:r>
              <a:rPr lang="da-DK" sz="1600" dirty="0" smtClean="0"/>
              <a:t> </a:t>
            </a:r>
            <a:r>
              <a:rPr lang="da-DK" sz="1600" dirty="0" err="1" smtClean="0"/>
              <a:t>maanna</a:t>
            </a:r>
            <a:r>
              <a:rPr lang="da-DK" sz="1600" dirty="0" smtClean="0"/>
              <a:t> </a:t>
            </a:r>
            <a:r>
              <a:rPr lang="da-DK" sz="1600" dirty="0" err="1" smtClean="0"/>
              <a:t>takutinneqartussat</a:t>
            </a:r>
            <a:r>
              <a:rPr lang="da-DK" sz="1600" dirty="0" smtClean="0"/>
              <a:t> </a:t>
            </a:r>
            <a:r>
              <a:rPr lang="da-DK" sz="1600" b="1" dirty="0" err="1" smtClean="0">
                <a:solidFill>
                  <a:srgbClr val="28AADA"/>
                </a:solidFill>
              </a:rPr>
              <a:t>peqquserlulluni</a:t>
            </a:r>
            <a:r>
              <a:rPr lang="da-DK" sz="1600" b="1" dirty="0" smtClean="0">
                <a:solidFill>
                  <a:srgbClr val="28AADA"/>
                </a:solidFill>
              </a:rPr>
              <a:t> </a:t>
            </a:r>
            <a:r>
              <a:rPr lang="da-DK" sz="1600" b="1" dirty="0" err="1" smtClean="0">
                <a:solidFill>
                  <a:srgbClr val="28AADA"/>
                </a:solidFill>
              </a:rPr>
              <a:t>iluanaarniarnermik</a:t>
            </a:r>
            <a:r>
              <a:rPr lang="da-DK" sz="1600" b="1" dirty="0" smtClean="0">
                <a:solidFill>
                  <a:srgbClr val="28AADA"/>
                </a:solidFill>
              </a:rPr>
              <a:t> </a:t>
            </a:r>
            <a:r>
              <a:rPr lang="da-DK" sz="1600" b="1" dirty="0" err="1" smtClean="0">
                <a:solidFill>
                  <a:srgbClr val="28AADA"/>
                </a:solidFill>
              </a:rPr>
              <a:t>akiuiniarneq</a:t>
            </a:r>
            <a:r>
              <a:rPr lang="da-DK" sz="1600" b="1" dirty="0" smtClean="0">
                <a:solidFill>
                  <a:srgbClr val="28AADA"/>
                </a:solidFill>
              </a:rPr>
              <a:t> </a:t>
            </a:r>
            <a:r>
              <a:rPr lang="da-DK" sz="1600" b="1" dirty="0" err="1" smtClean="0">
                <a:solidFill>
                  <a:srgbClr val="28AADA"/>
                </a:solidFill>
              </a:rPr>
              <a:t>pillugu</a:t>
            </a:r>
            <a:r>
              <a:rPr lang="da-DK" sz="1600" b="1" dirty="0" smtClean="0">
                <a:solidFill>
                  <a:srgbClr val="28AADA"/>
                </a:solidFill>
              </a:rPr>
              <a:t> </a:t>
            </a:r>
            <a:r>
              <a:rPr lang="da-DK" sz="1600" dirty="0" err="1" smtClean="0"/>
              <a:t>Transparency</a:t>
            </a:r>
            <a:r>
              <a:rPr lang="da-DK" sz="1600" dirty="0" smtClean="0"/>
              <a:t> </a:t>
            </a:r>
            <a:br>
              <a:rPr lang="da-DK" sz="1600" dirty="0" smtClean="0"/>
            </a:br>
            <a:r>
              <a:rPr lang="da-DK" sz="1600" dirty="0" smtClean="0"/>
              <a:t>International </a:t>
            </a:r>
            <a:r>
              <a:rPr lang="da-DK" sz="1600" dirty="0" err="1" smtClean="0"/>
              <a:t>Greenland’ip</a:t>
            </a:r>
            <a:r>
              <a:rPr lang="da-DK" sz="1600" dirty="0" smtClean="0"/>
              <a:t> (</a:t>
            </a:r>
            <a:r>
              <a:rPr lang="da-DK" sz="1600" dirty="0" err="1" smtClean="0"/>
              <a:t>TIG’p</a:t>
            </a:r>
            <a:r>
              <a:rPr lang="da-DK" sz="1600" dirty="0" smtClean="0"/>
              <a:t>) </a:t>
            </a:r>
            <a:r>
              <a:rPr lang="da-DK" sz="1600" b="1" dirty="0" err="1" smtClean="0">
                <a:solidFill>
                  <a:srgbClr val="28AADA"/>
                </a:solidFill>
              </a:rPr>
              <a:t>quppersagaliaa</a:t>
            </a:r>
            <a:r>
              <a:rPr lang="da-DK" sz="1600" dirty="0" smtClean="0">
                <a:solidFill>
                  <a:schemeClr val="tx1"/>
                </a:solidFill>
              </a:rPr>
              <a:t>-nik </a:t>
            </a:r>
            <a:r>
              <a:rPr lang="da-DK" sz="1600" dirty="0" err="1" smtClean="0">
                <a:solidFill>
                  <a:schemeClr val="tx1"/>
                </a:solidFill>
              </a:rPr>
              <a:t>tunngaveqarput</a:t>
            </a:r>
            <a:r>
              <a:rPr lang="da-DK" sz="1600" dirty="0" smtClean="0">
                <a:solidFill>
                  <a:schemeClr val="tx1"/>
                </a:solidFill>
              </a:rPr>
              <a:t>, </a:t>
            </a:r>
            <a:r>
              <a:rPr lang="da-DK" sz="1600" dirty="0" err="1" smtClean="0">
                <a:solidFill>
                  <a:schemeClr val="tx1"/>
                </a:solidFill>
              </a:rPr>
              <a:t>suliarineqarpullu</a:t>
            </a:r>
            <a:r>
              <a:rPr lang="da-DK" sz="1600" dirty="0" smtClean="0">
                <a:solidFill>
                  <a:schemeClr val="tx1"/>
                </a:solidFill>
              </a:rPr>
              <a:t> </a:t>
            </a:r>
            <a:r>
              <a:rPr lang="da-DK" sz="1600" dirty="0" err="1" smtClean="0"/>
              <a:t>kalaallit</a:t>
            </a:r>
            <a:r>
              <a:rPr lang="da-DK" sz="1600" dirty="0" smtClean="0"/>
              <a:t> </a:t>
            </a:r>
            <a:r>
              <a:rPr lang="da-DK" sz="1600" dirty="0" err="1" smtClean="0"/>
              <a:t>suliffeqarfiutaat</a:t>
            </a:r>
            <a:r>
              <a:rPr lang="da-DK" sz="1600" dirty="0" smtClean="0"/>
              <a:t> </a:t>
            </a:r>
            <a:r>
              <a:rPr lang="da-DK" sz="1600" dirty="0" err="1" smtClean="0"/>
              <a:t>Transparency</a:t>
            </a:r>
            <a:r>
              <a:rPr lang="da-DK" sz="1600" dirty="0" smtClean="0"/>
              <a:t> Greenland International-</a:t>
            </a:r>
            <a:r>
              <a:rPr lang="da-DK" sz="1600" dirty="0" err="1" smtClean="0"/>
              <a:t>imi</a:t>
            </a:r>
            <a:r>
              <a:rPr lang="da-DK" sz="1600" dirty="0" smtClean="0"/>
              <a:t> (TIG-mi) </a:t>
            </a:r>
            <a:r>
              <a:rPr lang="da-DK" sz="1600" dirty="0" err="1" smtClean="0"/>
              <a:t>ilaasortaasut</a:t>
            </a:r>
            <a:r>
              <a:rPr lang="da-DK" sz="1600" dirty="0" smtClean="0"/>
              <a:t> </a:t>
            </a:r>
            <a:r>
              <a:rPr lang="da-DK" sz="1600" dirty="0" err="1" smtClean="0"/>
              <a:t>peqquserlulluni</a:t>
            </a:r>
            <a:r>
              <a:rPr lang="da-DK" sz="1600" dirty="0" smtClean="0"/>
              <a:t> </a:t>
            </a:r>
            <a:r>
              <a:rPr lang="da-DK" sz="1600" dirty="0" err="1" smtClean="0"/>
              <a:t>iluanaarniarneq</a:t>
            </a:r>
            <a:r>
              <a:rPr lang="da-DK" sz="1600" dirty="0" smtClean="0"/>
              <a:t> </a:t>
            </a:r>
            <a:r>
              <a:rPr lang="da-DK" sz="1600" dirty="0" err="1" smtClean="0"/>
              <a:t>pillugu</a:t>
            </a:r>
            <a:r>
              <a:rPr lang="da-DK" sz="1600" dirty="0" smtClean="0"/>
              <a:t> </a:t>
            </a:r>
            <a:r>
              <a:rPr lang="da-DK" sz="1600" dirty="0" err="1" smtClean="0"/>
              <a:t>aaqqissuussaanerusumik</a:t>
            </a:r>
            <a:r>
              <a:rPr lang="da-DK" sz="1600" dirty="0" smtClean="0"/>
              <a:t> </a:t>
            </a:r>
            <a:r>
              <a:rPr lang="da-DK" sz="1600" dirty="0" err="1" smtClean="0"/>
              <a:t>suliniuteqalerusuttut</a:t>
            </a:r>
            <a:r>
              <a:rPr lang="da-DK" sz="1600" dirty="0" smtClean="0"/>
              <a:t> </a:t>
            </a:r>
            <a:r>
              <a:rPr lang="da-DK" sz="1600" dirty="0" err="1" smtClean="0"/>
              <a:t>tapertatut</a:t>
            </a:r>
            <a:r>
              <a:rPr lang="da-DK" sz="1600" dirty="0" smtClean="0"/>
              <a:t> </a:t>
            </a:r>
            <a:r>
              <a:rPr lang="da-DK" sz="1600" dirty="0" err="1" smtClean="0"/>
              <a:t>sakkussaattut</a:t>
            </a:r>
            <a:r>
              <a:rPr lang="da-DK" sz="1600" dirty="0" smtClean="0"/>
              <a:t>.</a:t>
            </a:r>
          </a:p>
          <a:p>
            <a:pPr defTabSz="912813">
              <a:spcAft>
                <a:spcPts val="1500"/>
              </a:spcAft>
            </a:pPr>
            <a:r>
              <a:rPr lang="da-DK" sz="1600" dirty="0" err="1" smtClean="0"/>
              <a:t>Seqersittakkat</a:t>
            </a:r>
            <a:r>
              <a:rPr lang="da-DK" sz="1600" dirty="0" smtClean="0"/>
              <a:t> </a:t>
            </a:r>
            <a:r>
              <a:rPr lang="da-DK" sz="1600" dirty="0" err="1" smtClean="0"/>
              <a:t>uku</a:t>
            </a:r>
            <a:r>
              <a:rPr lang="da-DK" sz="1600" dirty="0" smtClean="0"/>
              <a:t> </a:t>
            </a:r>
            <a:r>
              <a:rPr lang="da-DK" sz="1600" dirty="0" err="1" smtClean="0"/>
              <a:t>quppersagarlu</a:t>
            </a:r>
            <a:r>
              <a:rPr lang="da-DK" sz="1600" dirty="0" smtClean="0"/>
              <a:t> </a:t>
            </a:r>
            <a:r>
              <a:rPr lang="da-DK" sz="1600" dirty="0" err="1" smtClean="0"/>
              <a:t>tapertariillutik</a:t>
            </a:r>
            <a:r>
              <a:rPr lang="da-DK" sz="1600" dirty="0" smtClean="0"/>
              <a:t> </a:t>
            </a:r>
            <a:r>
              <a:rPr lang="da-DK" sz="1600" dirty="0" err="1" smtClean="0"/>
              <a:t>suliffeqarfiit</a:t>
            </a:r>
            <a:r>
              <a:rPr lang="da-DK" sz="1600" dirty="0" smtClean="0"/>
              <a:t> </a:t>
            </a:r>
            <a:r>
              <a:rPr lang="da-DK" sz="1600" dirty="0" err="1" smtClean="0"/>
              <a:t>nalorninartunik</a:t>
            </a:r>
            <a:r>
              <a:rPr lang="da-DK" sz="1600" dirty="0" smtClean="0"/>
              <a:t> </a:t>
            </a:r>
            <a:r>
              <a:rPr lang="da-DK" sz="1600" dirty="0" err="1" smtClean="0"/>
              <a:t>aalajangiisussaatillugit</a:t>
            </a:r>
            <a:r>
              <a:rPr lang="da-DK" sz="1600" dirty="0" smtClean="0"/>
              <a:t> </a:t>
            </a:r>
            <a:r>
              <a:rPr lang="da-DK" sz="1600" dirty="0" err="1" smtClean="0"/>
              <a:t>iluaqutigineqarsinnaalluarput</a:t>
            </a:r>
            <a:r>
              <a:rPr lang="da-DK" sz="1600" dirty="0" smtClean="0"/>
              <a:t>.</a:t>
            </a:r>
          </a:p>
          <a:p>
            <a:pPr defTabSz="912813">
              <a:spcAft>
                <a:spcPts val="1500"/>
              </a:spcAft>
            </a:pPr>
            <a:r>
              <a:rPr lang="da-DK" sz="1600" dirty="0" err="1" smtClean="0"/>
              <a:t>Siunertaavoq</a:t>
            </a:r>
            <a:r>
              <a:rPr lang="da-DK" sz="1600" dirty="0" smtClean="0"/>
              <a:t> </a:t>
            </a:r>
            <a:r>
              <a:rPr lang="da-DK" sz="1600" dirty="0" err="1"/>
              <a:t>t</a:t>
            </a:r>
            <a:r>
              <a:rPr lang="da-DK" sz="1600" dirty="0" err="1" smtClean="0"/>
              <a:t>unngaviusumik</a:t>
            </a:r>
            <a:r>
              <a:rPr lang="da-DK" sz="1600" dirty="0" smtClean="0"/>
              <a:t> </a:t>
            </a:r>
            <a:r>
              <a:rPr lang="da-DK" sz="1600" dirty="0" err="1" smtClean="0"/>
              <a:t>najoqqutassanik</a:t>
            </a:r>
            <a:r>
              <a:rPr lang="da-DK" sz="1600" dirty="0" smtClean="0"/>
              <a:t> </a:t>
            </a:r>
            <a:r>
              <a:rPr lang="da-DK" sz="1600" dirty="0" err="1" smtClean="0"/>
              <a:t>imaluunniit</a:t>
            </a:r>
            <a:r>
              <a:rPr lang="da-DK" sz="1600" dirty="0" smtClean="0"/>
              <a:t> </a:t>
            </a:r>
            <a:r>
              <a:rPr lang="da-DK" sz="1600" dirty="0" err="1" smtClean="0"/>
              <a:t>peqquserlulluni</a:t>
            </a:r>
            <a:r>
              <a:rPr lang="da-DK" sz="1600" dirty="0" smtClean="0"/>
              <a:t> </a:t>
            </a:r>
            <a:r>
              <a:rPr lang="da-DK" sz="1600" dirty="0" err="1" smtClean="0"/>
              <a:t>iluanaarniarnermik</a:t>
            </a:r>
            <a:r>
              <a:rPr lang="da-DK" sz="1600" dirty="0" smtClean="0"/>
              <a:t> </a:t>
            </a:r>
            <a:r>
              <a:rPr lang="da-DK" sz="1600" dirty="0" err="1" smtClean="0"/>
              <a:t>akiuiniarneq</a:t>
            </a:r>
            <a:r>
              <a:rPr lang="da-DK" sz="1600" dirty="0" smtClean="0"/>
              <a:t> </a:t>
            </a:r>
            <a:r>
              <a:rPr lang="da-DK" sz="1600" dirty="0" err="1" smtClean="0"/>
              <a:t>pillugu</a:t>
            </a:r>
            <a:r>
              <a:rPr lang="da-DK" sz="1600" dirty="0"/>
              <a:t> </a:t>
            </a:r>
            <a:r>
              <a:rPr lang="da-DK" sz="1600" dirty="0" err="1" smtClean="0"/>
              <a:t>politikkissamik</a:t>
            </a:r>
            <a:r>
              <a:rPr lang="da-DK" sz="1600" dirty="0" smtClean="0"/>
              <a:t>  </a:t>
            </a:r>
            <a:r>
              <a:rPr lang="da-DK" sz="1600" dirty="0" err="1" smtClean="0"/>
              <a:t>suliaqartoqarnissaa</a:t>
            </a:r>
            <a:r>
              <a:rPr lang="da-DK" sz="1600" dirty="0" smtClean="0"/>
              <a:t>, </a:t>
            </a:r>
            <a:r>
              <a:rPr lang="da-DK" sz="1600" dirty="0" err="1" smtClean="0"/>
              <a:t>suliffeqarfimmi</a:t>
            </a:r>
            <a:r>
              <a:rPr lang="da-DK" sz="1600" dirty="0" smtClean="0"/>
              <a:t> </a:t>
            </a:r>
            <a:r>
              <a:rPr lang="da-DK" sz="1600" dirty="0" err="1" smtClean="0"/>
              <a:t>aalajangiisoqassatillugu</a:t>
            </a:r>
            <a:r>
              <a:rPr lang="da-DK" sz="1600" dirty="0" smtClean="0"/>
              <a:t> </a:t>
            </a:r>
            <a:r>
              <a:rPr lang="da-DK" sz="1600" dirty="0" err="1" smtClean="0"/>
              <a:t>ilitsersuutitut</a:t>
            </a:r>
            <a:r>
              <a:rPr lang="da-DK" sz="1600" dirty="0" smtClean="0"/>
              <a:t> </a:t>
            </a:r>
            <a:r>
              <a:rPr lang="da-DK" sz="1600" dirty="0" err="1" smtClean="0"/>
              <a:t>atorneqarnissaasussanik</a:t>
            </a:r>
            <a:r>
              <a:rPr lang="da-DK" sz="1600" dirty="0" smtClean="0"/>
              <a:t>.</a:t>
            </a:r>
            <a:endParaRPr lang="da-DK" dirty="0" smtClean="0"/>
          </a:p>
        </p:txBody>
      </p:sp>
      <p:sp>
        <p:nvSpPr>
          <p:cNvPr id="12290" name="Title 2"/>
          <p:cNvSpPr>
            <a:spLocks noGrp="1"/>
          </p:cNvSpPr>
          <p:nvPr>
            <p:ph type="title"/>
          </p:nvPr>
        </p:nvSpPr>
        <p:spPr>
          <a:xfrm>
            <a:off x="395288" y="458788"/>
            <a:ext cx="8353425" cy="593725"/>
          </a:xfrm>
        </p:spPr>
        <p:txBody>
          <a:bodyPr/>
          <a:lstStyle/>
          <a:p>
            <a:pPr eaLnBrk="1" hangingPunct="1"/>
            <a:r>
              <a:rPr lang="da-DK" dirty="0" smtClean="0"/>
              <a:t>PAASISSUTISSAT</a:t>
            </a:r>
          </a:p>
        </p:txBody>
      </p:sp>
      <p:pic>
        <p:nvPicPr>
          <p:cNvPr id="12291" name="Picture 2"/>
          <p:cNvPicPr>
            <a:picLocks noChangeAspect="1" noChangeArrowheads="1"/>
          </p:cNvPicPr>
          <p:nvPr/>
        </p:nvPicPr>
        <p:blipFill>
          <a:blip r:embed="rId2"/>
          <a:srcRect/>
          <a:stretch>
            <a:fillRect/>
          </a:stretch>
        </p:blipFill>
        <p:spPr bwMode="auto">
          <a:xfrm>
            <a:off x="6372225" y="1319833"/>
            <a:ext cx="2295525"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1116013" y="2636838"/>
            <a:ext cx="6111875" cy="1128712"/>
          </a:xfrm>
        </p:spPr>
        <p:txBody>
          <a:bodyPr/>
          <a:lstStyle/>
          <a:p>
            <a:pPr eaLnBrk="1" hangingPunct="1">
              <a:lnSpc>
                <a:spcPts val="4663"/>
              </a:lnSpc>
            </a:pPr>
            <a:r>
              <a:rPr lang="da-DK" dirty="0" err="1" smtClean="0">
                <a:latin typeface="Calibri" pitchFamily="34" charset="0"/>
              </a:rPr>
              <a:t>Paasiniaafissatsialaat</a:t>
            </a:r>
            <a:endParaRPr lang="da-DK" dirty="0" smtClean="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395288" y="980728"/>
            <a:ext cx="8497887" cy="5472608"/>
          </a:xfrm>
        </p:spPr>
        <p:txBody>
          <a:bodyPr/>
          <a:lstStyle/>
          <a:p>
            <a:pPr defTabSz="912813"/>
            <a:r>
              <a:rPr lang="da-DK" sz="1200" b="1" dirty="0" smtClean="0"/>
              <a:t>CMI</a:t>
            </a:r>
            <a:r>
              <a:rPr lang="da-DK" sz="1200" dirty="0" smtClean="0"/>
              <a:t>,</a:t>
            </a:r>
            <a:r>
              <a:rPr lang="da-DK" sz="1200" b="1" dirty="0" smtClean="0"/>
              <a:t> </a:t>
            </a:r>
            <a:r>
              <a:rPr lang="da-DK" sz="1200" dirty="0" err="1" smtClean="0"/>
              <a:t>Siuarsaanerup</a:t>
            </a:r>
            <a:r>
              <a:rPr lang="da-DK" sz="1200" dirty="0" smtClean="0"/>
              <a:t> </a:t>
            </a:r>
            <a:r>
              <a:rPr lang="da-DK" sz="1200" dirty="0" err="1" smtClean="0"/>
              <a:t>naapertuilluarnerullu</a:t>
            </a:r>
            <a:r>
              <a:rPr lang="da-DK" sz="1200" dirty="0" smtClean="0"/>
              <a:t> </a:t>
            </a:r>
            <a:r>
              <a:rPr lang="da-DK" sz="1200" dirty="0" err="1" smtClean="0"/>
              <a:t>ilisimatusarfiginerani</a:t>
            </a:r>
            <a:r>
              <a:rPr lang="da-DK" sz="1200" dirty="0" smtClean="0"/>
              <a:t> </a:t>
            </a:r>
            <a:r>
              <a:rPr lang="da-DK" sz="1200" dirty="0" err="1" smtClean="0"/>
              <a:t>Skandinaviami</a:t>
            </a:r>
            <a:r>
              <a:rPr lang="da-DK" sz="1200" dirty="0" smtClean="0"/>
              <a:t> </a:t>
            </a:r>
            <a:r>
              <a:rPr lang="da-DK" sz="1200" dirty="0" err="1" smtClean="0"/>
              <a:t>ilisimatusarfiit</a:t>
            </a:r>
            <a:r>
              <a:rPr lang="da-DK" sz="1200" dirty="0" smtClean="0"/>
              <a:t> </a:t>
            </a:r>
            <a:r>
              <a:rPr lang="da-DK" sz="1200" dirty="0" err="1" smtClean="0"/>
              <a:t>annersaat</a:t>
            </a:r>
            <a:r>
              <a:rPr lang="da-DK" sz="1200" dirty="0" smtClean="0"/>
              <a:t>: </a:t>
            </a:r>
            <a:r>
              <a:rPr lang="da-DK" sz="1200" dirty="0" smtClean="0">
                <a:hlinkClick r:id="rId2"/>
              </a:rPr>
              <a:t>Chr. Michelsen Institute</a:t>
            </a:r>
            <a:endParaRPr lang="da-DK" sz="1200" dirty="0" smtClean="0"/>
          </a:p>
          <a:p>
            <a:pPr defTabSz="912813"/>
            <a:r>
              <a:rPr lang="da-DK" sz="1200" b="1" dirty="0" smtClean="0"/>
              <a:t>U4 </a:t>
            </a:r>
            <a:r>
              <a:rPr lang="da-DK" sz="1200" b="1" dirty="0" err="1" smtClean="0"/>
              <a:t>Anti-Corruption</a:t>
            </a:r>
            <a:r>
              <a:rPr lang="da-DK" sz="1200" b="1" dirty="0" smtClean="0"/>
              <a:t> Ressource Centre </a:t>
            </a:r>
            <a:r>
              <a:rPr lang="da-DK" sz="1200" dirty="0" err="1" smtClean="0"/>
              <a:t>tunissuteqartartut</a:t>
            </a:r>
            <a:r>
              <a:rPr lang="da-DK" sz="1200" dirty="0" smtClean="0"/>
              <a:t> </a:t>
            </a:r>
            <a:r>
              <a:rPr lang="da-DK" sz="1200" dirty="0" err="1" smtClean="0"/>
              <a:t>peqquserlulluni</a:t>
            </a:r>
            <a:r>
              <a:rPr lang="da-DK" sz="1200" dirty="0" smtClean="0"/>
              <a:t> </a:t>
            </a:r>
            <a:r>
              <a:rPr lang="da-DK" sz="1200" dirty="0" err="1" smtClean="0"/>
              <a:t>iluanaarniarnermik</a:t>
            </a:r>
            <a:r>
              <a:rPr lang="da-DK" sz="1200" dirty="0" smtClean="0"/>
              <a:t> </a:t>
            </a:r>
            <a:r>
              <a:rPr lang="da-DK" sz="1200" dirty="0" err="1" smtClean="0"/>
              <a:t>akiuiniarlutik</a:t>
            </a:r>
            <a:r>
              <a:rPr lang="da-DK" sz="1200" dirty="0" smtClean="0"/>
              <a:t> </a:t>
            </a:r>
            <a:r>
              <a:rPr lang="da-DK" sz="1200" dirty="0" err="1" smtClean="0"/>
              <a:t>suliniutaat</a:t>
            </a:r>
            <a:r>
              <a:rPr lang="da-DK" sz="1200" dirty="0" smtClean="0"/>
              <a:t>: </a:t>
            </a:r>
            <a:r>
              <a:rPr lang="da-DK" sz="1200" u="sng" dirty="0" smtClean="0">
                <a:hlinkClick r:id="rId3"/>
              </a:rPr>
              <a:t>U4 Anti-Corruption Resource Centre</a:t>
            </a:r>
            <a:endParaRPr lang="da-DK" sz="1200" dirty="0" smtClean="0"/>
          </a:p>
          <a:p>
            <a:pPr defTabSz="912813"/>
            <a:r>
              <a:rPr lang="da-DK" sz="1200" b="1" dirty="0" smtClean="0"/>
              <a:t>Nordisk </a:t>
            </a:r>
            <a:r>
              <a:rPr lang="da-DK" sz="1200" b="1" dirty="0" err="1" smtClean="0"/>
              <a:t>Ministerrådip</a:t>
            </a:r>
            <a:r>
              <a:rPr lang="da-DK" sz="1200" b="1" dirty="0" smtClean="0"/>
              <a:t>, Erhvervs- og </a:t>
            </a:r>
            <a:r>
              <a:rPr lang="da-DK" sz="1200" b="1" dirty="0" err="1" smtClean="0"/>
              <a:t>Vækstministeriep</a:t>
            </a:r>
            <a:r>
              <a:rPr lang="da-DK" sz="1200" b="1" dirty="0" smtClean="0"/>
              <a:t> </a:t>
            </a:r>
            <a:r>
              <a:rPr lang="da-DK" sz="1200" b="1" dirty="0" err="1" smtClean="0"/>
              <a:t>aamma</a:t>
            </a:r>
            <a:r>
              <a:rPr lang="da-DK" sz="1200" b="1" dirty="0" smtClean="0"/>
              <a:t> Dansk Industri</a:t>
            </a:r>
            <a:r>
              <a:rPr lang="da-DK" sz="1200" dirty="0" smtClean="0"/>
              <a:t>p </a:t>
            </a:r>
            <a:r>
              <a:rPr lang="da-DK" sz="1200" dirty="0" err="1" smtClean="0"/>
              <a:t>akisussaassuseqartumik</a:t>
            </a:r>
            <a:r>
              <a:rPr lang="da-DK" sz="1200" dirty="0" smtClean="0"/>
              <a:t> </a:t>
            </a:r>
            <a:r>
              <a:rPr lang="da-DK" sz="1200" dirty="0" err="1" smtClean="0"/>
              <a:t>pilersuinissamut</a:t>
            </a:r>
            <a:r>
              <a:rPr lang="da-DK" sz="1200" dirty="0" smtClean="0"/>
              <a:t> </a:t>
            </a:r>
            <a:r>
              <a:rPr lang="da-DK" sz="1200" dirty="0" err="1" smtClean="0"/>
              <a:t>atortussaat</a:t>
            </a:r>
            <a:r>
              <a:rPr lang="da-DK" sz="1200" dirty="0" smtClean="0"/>
              <a:t>: </a:t>
            </a:r>
            <a:r>
              <a:rPr lang="da-DK" sz="1200" u="sng" dirty="0" smtClean="0">
                <a:hlinkClick r:id="rId4"/>
              </a:rPr>
              <a:t>CSR Kompasset</a:t>
            </a:r>
            <a:r>
              <a:rPr lang="da-DK" sz="1200" dirty="0" smtClean="0"/>
              <a:t> </a:t>
            </a:r>
          </a:p>
          <a:p>
            <a:pPr defTabSz="912813"/>
            <a:r>
              <a:rPr lang="da-DK" sz="1200" dirty="0" err="1" smtClean="0"/>
              <a:t>Suliffeqarnissamut</a:t>
            </a:r>
            <a:r>
              <a:rPr lang="da-DK" sz="1200" dirty="0" smtClean="0"/>
              <a:t> </a:t>
            </a:r>
            <a:r>
              <a:rPr lang="da-DK" sz="1200" dirty="0" err="1" smtClean="0"/>
              <a:t>pisinnaatitaaffiit</a:t>
            </a:r>
            <a:r>
              <a:rPr lang="da-DK" sz="1200" dirty="0" smtClean="0"/>
              <a:t>, inuit </a:t>
            </a:r>
            <a:r>
              <a:rPr lang="da-DK" sz="1200" dirty="0" err="1" smtClean="0"/>
              <a:t>pisinnaatitaaffii</a:t>
            </a:r>
            <a:r>
              <a:rPr lang="da-DK" sz="1200" dirty="0" smtClean="0"/>
              <a:t>, </a:t>
            </a:r>
            <a:r>
              <a:rPr lang="da-DK" sz="1200" dirty="0" err="1" smtClean="0"/>
              <a:t>avatangiisit</a:t>
            </a:r>
            <a:r>
              <a:rPr lang="da-DK" sz="1200" dirty="0" smtClean="0"/>
              <a:t> </a:t>
            </a:r>
            <a:r>
              <a:rPr lang="da-DK" sz="1200" dirty="0" err="1" smtClean="0"/>
              <a:t>aamma</a:t>
            </a:r>
            <a:r>
              <a:rPr lang="da-DK" sz="1200" dirty="0" smtClean="0"/>
              <a:t> </a:t>
            </a:r>
            <a:r>
              <a:rPr lang="da-DK" sz="1200" dirty="0" err="1" smtClean="0"/>
              <a:t>peqquserlulluni</a:t>
            </a:r>
            <a:r>
              <a:rPr lang="da-DK" sz="1200" dirty="0" smtClean="0"/>
              <a:t> </a:t>
            </a:r>
            <a:r>
              <a:rPr lang="da-DK" sz="1200" dirty="0" err="1" smtClean="0"/>
              <a:t>iluanaarniarnermik</a:t>
            </a:r>
            <a:r>
              <a:rPr lang="da-DK" sz="1200" dirty="0" smtClean="0"/>
              <a:t> </a:t>
            </a:r>
            <a:r>
              <a:rPr lang="da-DK" sz="1200" dirty="0" err="1" smtClean="0"/>
              <a:t>akiuineq</a:t>
            </a:r>
            <a:r>
              <a:rPr lang="da-DK" sz="1200" dirty="0" smtClean="0"/>
              <a:t> </a:t>
            </a:r>
            <a:r>
              <a:rPr lang="da-DK" sz="1200" dirty="0" err="1" smtClean="0"/>
              <a:t>pillugit</a:t>
            </a:r>
            <a:r>
              <a:rPr lang="da-DK" sz="1200" dirty="0" smtClean="0"/>
              <a:t> </a:t>
            </a:r>
            <a:r>
              <a:rPr lang="da-DK" sz="1200" b="1" dirty="0" err="1" smtClean="0"/>
              <a:t>Naalagaaffiit</a:t>
            </a:r>
            <a:r>
              <a:rPr lang="da-DK" sz="1200" b="1" dirty="0" smtClean="0"/>
              <a:t> </a:t>
            </a:r>
            <a:r>
              <a:rPr lang="da-DK" sz="1200" b="1" dirty="0" err="1" smtClean="0"/>
              <a:t>Peqatigiit</a:t>
            </a:r>
            <a:r>
              <a:rPr lang="da-DK" sz="1200" dirty="0" smtClean="0"/>
              <a:t> </a:t>
            </a:r>
            <a:r>
              <a:rPr lang="da-DK" sz="1200" dirty="0" err="1" smtClean="0"/>
              <a:t>tunngavissiaat</a:t>
            </a:r>
            <a:r>
              <a:rPr lang="da-DK" sz="1200" dirty="0" smtClean="0"/>
              <a:t> </a:t>
            </a:r>
            <a:r>
              <a:rPr lang="da-DK" sz="1200" dirty="0" err="1" smtClean="0"/>
              <a:t>qulit</a:t>
            </a:r>
            <a:r>
              <a:rPr lang="da-DK" sz="1200" dirty="0" smtClean="0"/>
              <a:t>: </a:t>
            </a:r>
            <a:r>
              <a:rPr lang="da-DK" sz="1200" u="sng" dirty="0" smtClean="0">
                <a:hlinkClick r:id="rId5"/>
              </a:rPr>
              <a:t>Global Compact</a:t>
            </a:r>
            <a:endParaRPr lang="da-DK" sz="1200" dirty="0" smtClean="0"/>
          </a:p>
          <a:p>
            <a:pPr defTabSz="912813"/>
            <a:r>
              <a:rPr lang="da-DK" sz="1200" dirty="0" err="1" smtClean="0"/>
              <a:t>Peqquserlulluni</a:t>
            </a:r>
            <a:r>
              <a:rPr lang="da-DK" sz="1200" dirty="0" smtClean="0"/>
              <a:t> </a:t>
            </a:r>
            <a:r>
              <a:rPr lang="da-DK" sz="1200" dirty="0" err="1" smtClean="0"/>
              <a:t>iluanaarniatsaaliuineq</a:t>
            </a:r>
            <a:r>
              <a:rPr lang="da-DK" sz="1200" dirty="0" smtClean="0"/>
              <a:t>, </a:t>
            </a:r>
            <a:r>
              <a:rPr lang="da-DK" sz="1200" dirty="0" err="1" smtClean="0"/>
              <a:t>misissuineq</a:t>
            </a:r>
            <a:r>
              <a:rPr lang="da-DK" sz="1200" dirty="0" smtClean="0"/>
              <a:t> </a:t>
            </a:r>
            <a:r>
              <a:rPr lang="da-DK" sz="1200" dirty="0" err="1" smtClean="0"/>
              <a:t>inatsisitigullu</a:t>
            </a:r>
            <a:r>
              <a:rPr lang="da-DK" sz="1200" dirty="0" smtClean="0"/>
              <a:t> </a:t>
            </a:r>
            <a:r>
              <a:rPr lang="da-DK" sz="1200" dirty="0" err="1" smtClean="0"/>
              <a:t>malersorneqarsinnaaneq</a:t>
            </a:r>
            <a:r>
              <a:rPr lang="da-DK" sz="1200" dirty="0" smtClean="0"/>
              <a:t> </a:t>
            </a:r>
            <a:r>
              <a:rPr lang="da-DK" sz="1200" dirty="0" err="1" smtClean="0"/>
              <a:t>pillugit</a:t>
            </a:r>
            <a:r>
              <a:rPr lang="da-DK" sz="1200" dirty="0" smtClean="0"/>
              <a:t> </a:t>
            </a:r>
            <a:r>
              <a:rPr lang="da-DK" sz="1200" b="1" dirty="0" err="1" smtClean="0"/>
              <a:t>Naalagaaffiit</a:t>
            </a:r>
            <a:r>
              <a:rPr lang="da-DK" sz="1200" b="1" dirty="0" smtClean="0"/>
              <a:t> </a:t>
            </a:r>
            <a:r>
              <a:rPr lang="da-DK" sz="1200" b="1" dirty="0" err="1" smtClean="0"/>
              <a:t>Peqatigiit</a:t>
            </a:r>
            <a:r>
              <a:rPr lang="da-DK" sz="1200" dirty="0" smtClean="0"/>
              <a:t> </a:t>
            </a:r>
            <a:r>
              <a:rPr lang="da-DK" sz="1200" dirty="0" err="1" smtClean="0"/>
              <a:t>isumaqatigiissutaat</a:t>
            </a:r>
            <a:r>
              <a:rPr lang="da-DK" sz="1200" dirty="0" smtClean="0"/>
              <a:t>: </a:t>
            </a:r>
            <a:r>
              <a:rPr lang="da-DK" sz="1200" u="sng" dirty="0" smtClean="0">
                <a:hlinkClick r:id="rId6"/>
              </a:rPr>
              <a:t>Konvention mod Korruption</a:t>
            </a:r>
            <a:endParaRPr lang="da-DK" sz="1200" dirty="0" smtClean="0"/>
          </a:p>
          <a:p>
            <a:pPr defTabSz="912813"/>
            <a:r>
              <a:rPr lang="da-DK" sz="1200" b="1" dirty="0" err="1" smtClean="0"/>
              <a:t>Suliffeqarfiit</a:t>
            </a:r>
            <a:r>
              <a:rPr lang="da-DK" sz="1200" b="1" dirty="0" smtClean="0"/>
              <a:t> </a:t>
            </a:r>
            <a:r>
              <a:rPr lang="da-DK" sz="1200" b="1" dirty="0" err="1" smtClean="0"/>
              <a:t>akisussaassusilimmik</a:t>
            </a:r>
            <a:r>
              <a:rPr lang="da-DK" sz="1200" b="1" dirty="0" smtClean="0"/>
              <a:t> </a:t>
            </a:r>
            <a:r>
              <a:rPr lang="da-DK" sz="1200" b="1" dirty="0" err="1" smtClean="0"/>
              <a:t>pissusilersornissaat</a:t>
            </a:r>
            <a:r>
              <a:rPr lang="da-DK" sz="1200" b="1" dirty="0" smtClean="0"/>
              <a:t> </a:t>
            </a:r>
            <a:r>
              <a:rPr lang="da-DK" sz="1200" b="1" dirty="0" err="1" smtClean="0"/>
              <a:t>anguniarlugu</a:t>
            </a:r>
            <a:r>
              <a:rPr lang="da-DK" sz="1200" b="1" dirty="0" smtClean="0"/>
              <a:t> </a:t>
            </a:r>
            <a:r>
              <a:rPr lang="da-DK" sz="1200" b="1" dirty="0" err="1" smtClean="0"/>
              <a:t>ingerlatsiviit</a:t>
            </a:r>
            <a:r>
              <a:rPr lang="da-DK" sz="1200" b="1" dirty="0" smtClean="0"/>
              <a:t> </a:t>
            </a:r>
            <a:r>
              <a:rPr lang="da-DK" sz="1200" b="1" dirty="0" err="1" smtClean="0"/>
              <a:t>isumaqatigiissitsiniartartut</a:t>
            </a:r>
            <a:r>
              <a:rPr lang="da-DK" sz="1200" b="1" dirty="0" smtClean="0"/>
              <a:t> </a:t>
            </a:r>
            <a:r>
              <a:rPr lang="da-DK" sz="1200" b="1" dirty="0" err="1" smtClean="0"/>
              <a:t>naammagittaalliorfigineqarsinnaasullu</a:t>
            </a:r>
            <a:r>
              <a:rPr lang="da-DK" sz="1200" b="1" dirty="0" smtClean="0"/>
              <a:t>, </a:t>
            </a:r>
            <a:r>
              <a:rPr lang="da-DK" sz="1200" dirty="0" err="1" smtClean="0"/>
              <a:t>ilaatigut</a:t>
            </a:r>
            <a:r>
              <a:rPr lang="da-DK" sz="1200" dirty="0" smtClean="0"/>
              <a:t> </a:t>
            </a:r>
            <a:r>
              <a:rPr lang="da-DK" sz="1200" dirty="0" err="1" smtClean="0"/>
              <a:t>akiliilluni</a:t>
            </a:r>
            <a:r>
              <a:rPr lang="da-DK" sz="1200" dirty="0" smtClean="0"/>
              <a:t> </a:t>
            </a:r>
            <a:r>
              <a:rPr lang="da-DK" sz="1200" dirty="0" err="1" smtClean="0"/>
              <a:t>peqquserlutsitsinermik</a:t>
            </a:r>
            <a:r>
              <a:rPr lang="da-DK" sz="1200" dirty="0" smtClean="0"/>
              <a:t> </a:t>
            </a:r>
            <a:r>
              <a:rPr lang="da-DK" sz="1200" dirty="0" err="1" smtClean="0"/>
              <a:t>pinngitsaaliillunilu</a:t>
            </a:r>
            <a:r>
              <a:rPr lang="da-DK" sz="1200" dirty="0" smtClean="0"/>
              <a:t> </a:t>
            </a:r>
            <a:r>
              <a:rPr lang="da-DK" sz="1200" dirty="0" err="1" smtClean="0"/>
              <a:t>akiliititsinermik</a:t>
            </a:r>
            <a:r>
              <a:rPr lang="da-DK" sz="1200" dirty="0" smtClean="0"/>
              <a:t> </a:t>
            </a:r>
            <a:r>
              <a:rPr lang="da-DK" sz="1200" dirty="0" err="1" smtClean="0"/>
              <a:t>akiuiniarneq</a:t>
            </a:r>
            <a:r>
              <a:rPr lang="da-DK" sz="1200" dirty="0" smtClean="0"/>
              <a:t> </a:t>
            </a:r>
            <a:r>
              <a:rPr lang="da-DK" sz="1200" dirty="0" err="1" smtClean="0"/>
              <a:t>pillugu</a:t>
            </a:r>
            <a:r>
              <a:rPr lang="da-DK" sz="1200" dirty="0" smtClean="0"/>
              <a:t> </a:t>
            </a:r>
            <a:r>
              <a:rPr lang="da-DK" sz="1200" dirty="0" err="1" smtClean="0"/>
              <a:t>naalakkersuisut</a:t>
            </a:r>
            <a:r>
              <a:rPr lang="da-DK" sz="1200" dirty="0" smtClean="0"/>
              <a:t> </a:t>
            </a:r>
            <a:r>
              <a:rPr lang="da-DK" sz="1200" dirty="0" err="1" smtClean="0"/>
              <a:t>suliffeqarfinnut</a:t>
            </a:r>
            <a:r>
              <a:rPr lang="da-DK" sz="1200" dirty="0" smtClean="0"/>
              <a:t> </a:t>
            </a:r>
            <a:r>
              <a:rPr lang="da-DK" sz="1200" dirty="0" err="1" smtClean="0"/>
              <a:t>inassuteqaataat</a:t>
            </a:r>
            <a:r>
              <a:rPr lang="da-DK" sz="1200" dirty="0" smtClean="0"/>
              <a:t>: </a:t>
            </a:r>
            <a:r>
              <a:rPr lang="da-DK" sz="1200" u="sng" dirty="0" smtClean="0">
                <a:hlinkClick r:id="rId7"/>
              </a:rPr>
              <a:t>OECD retningslinjer</a:t>
            </a:r>
            <a:r>
              <a:rPr lang="da-DK" sz="1200" dirty="0" smtClean="0">
                <a:hlinkClick r:id="rId7"/>
              </a:rPr>
              <a:t> </a:t>
            </a:r>
            <a:endParaRPr lang="da-DK" sz="1200" dirty="0" smtClean="0"/>
          </a:p>
          <a:p>
            <a:pPr defTabSz="912813"/>
            <a:r>
              <a:rPr lang="da-DK" sz="1200" dirty="0" err="1" smtClean="0"/>
              <a:t>Suliffeqarfiit</a:t>
            </a:r>
            <a:r>
              <a:rPr lang="da-DK" sz="1200" dirty="0" smtClean="0"/>
              <a:t> </a:t>
            </a:r>
            <a:r>
              <a:rPr lang="da-DK" sz="1200" dirty="0" err="1" smtClean="0"/>
              <a:t>peqquserlulluni</a:t>
            </a:r>
            <a:r>
              <a:rPr lang="da-DK" sz="1200" dirty="0" smtClean="0"/>
              <a:t> </a:t>
            </a:r>
            <a:r>
              <a:rPr lang="da-DK" sz="1200" dirty="0" err="1" smtClean="0"/>
              <a:t>iluanaarniartarnermik</a:t>
            </a:r>
            <a:r>
              <a:rPr lang="da-DK" sz="1200" dirty="0" smtClean="0"/>
              <a:t> </a:t>
            </a:r>
            <a:r>
              <a:rPr lang="da-DK" sz="1200" dirty="0" err="1" smtClean="0"/>
              <a:t>akiuiniarlutik</a:t>
            </a:r>
            <a:r>
              <a:rPr lang="da-DK" sz="1200" dirty="0" smtClean="0"/>
              <a:t> </a:t>
            </a:r>
            <a:r>
              <a:rPr lang="da-DK" sz="1200" dirty="0" err="1" smtClean="0"/>
              <a:t>suliniuteqarnissamik</a:t>
            </a:r>
            <a:r>
              <a:rPr lang="da-DK" sz="1200" dirty="0" smtClean="0"/>
              <a:t> </a:t>
            </a:r>
            <a:r>
              <a:rPr lang="da-DK" sz="1200" dirty="0" err="1" smtClean="0"/>
              <a:t>ineriartortitsinissaannut</a:t>
            </a:r>
            <a:r>
              <a:rPr lang="da-DK" sz="1200" dirty="0" smtClean="0"/>
              <a:t> </a:t>
            </a:r>
            <a:r>
              <a:rPr lang="da-DK" sz="1200" b="1" dirty="0" err="1" smtClean="0"/>
              <a:t>Transparency</a:t>
            </a:r>
            <a:r>
              <a:rPr lang="da-DK" sz="1200" b="1" dirty="0" smtClean="0"/>
              <a:t> International</a:t>
            </a:r>
            <a:r>
              <a:rPr lang="da-DK" sz="1200" dirty="0" smtClean="0"/>
              <a:t>-</a:t>
            </a:r>
            <a:r>
              <a:rPr lang="da-DK" sz="1200" dirty="0" err="1" smtClean="0"/>
              <a:t>ip</a:t>
            </a:r>
            <a:r>
              <a:rPr lang="da-DK" sz="1200" dirty="0" smtClean="0"/>
              <a:t> </a:t>
            </a:r>
            <a:r>
              <a:rPr lang="da-DK" sz="1200" dirty="0" err="1" smtClean="0"/>
              <a:t>sulinermi</a:t>
            </a:r>
            <a:r>
              <a:rPr lang="da-DK" sz="1200" dirty="0" smtClean="0"/>
              <a:t> </a:t>
            </a:r>
            <a:r>
              <a:rPr lang="da-DK" sz="1200" dirty="0" err="1" smtClean="0"/>
              <a:t>najoqqutassiatut</a:t>
            </a:r>
            <a:r>
              <a:rPr lang="da-DK" sz="1200" dirty="0" smtClean="0"/>
              <a:t> </a:t>
            </a:r>
            <a:r>
              <a:rPr lang="da-DK" sz="1200" dirty="0" err="1" smtClean="0"/>
              <a:t>suliai</a:t>
            </a:r>
            <a:r>
              <a:rPr lang="da-DK" sz="1200" dirty="0" smtClean="0"/>
              <a:t>: </a:t>
            </a:r>
            <a:r>
              <a:rPr lang="da-DK" sz="1200" u="sng" dirty="0" smtClean="0">
                <a:hlinkClick r:id="rId8"/>
              </a:rPr>
              <a:t>Business Principles for Countering Bribery</a:t>
            </a:r>
            <a:endParaRPr lang="da-DK" sz="1200" u="sng" dirty="0" smtClean="0"/>
          </a:p>
          <a:p>
            <a:pPr defTabSz="912813"/>
            <a:r>
              <a:rPr lang="da-DK" sz="1200" dirty="0" err="1" smtClean="0"/>
              <a:t>Suliffeqarfiit</a:t>
            </a:r>
            <a:r>
              <a:rPr lang="da-DK" sz="1200" dirty="0" smtClean="0"/>
              <a:t> 21-t </a:t>
            </a:r>
            <a:r>
              <a:rPr lang="da-DK" sz="1200" dirty="0" err="1" smtClean="0"/>
              <a:t>nunani</a:t>
            </a:r>
            <a:r>
              <a:rPr lang="da-DK" sz="1200" dirty="0" smtClean="0"/>
              <a:t>  </a:t>
            </a:r>
            <a:r>
              <a:rPr lang="da-DK" sz="1200" dirty="0" err="1" smtClean="0"/>
              <a:t>nunanut</a:t>
            </a:r>
            <a:r>
              <a:rPr lang="da-DK" sz="1200" dirty="0" smtClean="0"/>
              <a:t> </a:t>
            </a:r>
            <a:r>
              <a:rPr lang="da-DK" sz="1200" dirty="0" err="1" smtClean="0"/>
              <a:t>allanut</a:t>
            </a:r>
            <a:r>
              <a:rPr lang="da-DK" sz="1200" dirty="0" smtClean="0"/>
              <a:t> </a:t>
            </a:r>
            <a:r>
              <a:rPr lang="da-DK" sz="1200" dirty="0" err="1" smtClean="0"/>
              <a:t>tunisaqarnerpaasartuneersut</a:t>
            </a:r>
            <a:r>
              <a:rPr lang="da-DK" sz="1200" dirty="0" smtClean="0"/>
              <a:t> </a:t>
            </a:r>
            <a:r>
              <a:rPr lang="da-DK" sz="1200" dirty="0" err="1" smtClean="0"/>
              <a:t>niueqateqarnerminni</a:t>
            </a:r>
            <a:r>
              <a:rPr lang="da-DK" sz="1200" dirty="0" smtClean="0"/>
              <a:t> </a:t>
            </a:r>
            <a:r>
              <a:rPr lang="da-DK" sz="1200" dirty="0" err="1" smtClean="0"/>
              <a:t>akiliilluni</a:t>
            </a:r>
            <a:r>
              <a:rPr lang="da-DK" sz="1200" dirty="0" smtClean="0"/>
              <a:t> </a:t>
            </a:r>
            <a:r>
              <a:rPr lang="da-DK" sz="1200" dirty="0" err="1" smtClean="0"/>
              <a:t>peqquserlutsitsinermik</a:t>
            </a:r>
            <a:r>
              <a:rPr lang="da-DK" sz="1200" dirty="0" smtClean="0"/>
              <a:t> </a:t>
            </a:r>
            <a:r>
              <a:rPr lang="da-DK" sz="1200" dirty="0" err="1" smtClean="0"/>
              <a:t>qanoq</a:t>
            </a:r>
            <a:r>
              <a:rPr lang="da-DK" sz="1200" dirty="0" smtClean="0"/>
              <a:t> </a:t>
            </a:r>
            <a:r>
              <a:rPr lang="da-DK" sz="1200" dirty="0" err="1" smtClean="0"/>
              <a:t>atuitiginerat</a:t>
            </a:r>
            <a:r>
              <a:rPr lang="da-DK" sz="1200" dirty="0" smtClean="0"/>
              <a:t> </a:t>
            </a:r>
            <a:r>
              <a:rPr lang="da-DK" sz="1200" dirty="0" err="1" smtClean="0"/>
              <a:t>pillugu</a:t>
            </a:r>
            <a:r>
              <a:rPr lang="da-DK" sz="1200" dirty="0" smtClean="0"/>
              <a:t> </a:t>
            </a:r>
            <a:r>
              <a:rPr lang="da-DK" sz="1200" b="1" dirty="0" err="1" smtClean="0"/>
              <a:t>Transparency</a:t>
            </a:r>
            <a:r>
              <a:rPr lang="da-DK" sz="1200" b="1" dirty="0" smtClean="0"/>
              <a:t> International</a:t>
            </a:r>
            <a:r>
              <a:rPr lang="da-DK" sz="1200" dirty="0" smtClean="0"/>
              <a:t>-</a:t>
            </a:r>
            <a:r>
              <a:rPr lang="da-DK" sz="1200" dirty="0" err="1" smtClean="0"/>
              <a:t>ip</a:t>
            </a:r>
            <a:r>
              <a:rPr lang="da-DK" sz="1200" b="1" dirty="0" smtClean="0"/>
              <a:t> </a:t>
            </a:r>
            <a:r>
              <a:rPr lang="da-DK" sz="1200" dirty="0" err="1" smtClean="0"/>
              <a:t>nalunaarsugai</a:t>
            </a:r>
            <a:r>
              <a:rPr lang="da-DK" sz="1200" dirty="0" smtClean="0"/>
              <a:t>: </a:t>
            </a:r>
            <a:r>
              <a:rPr lang="da-DK" sz="1200" u="sng" dirty="0" smtClean="0">
                <a:hlinkClick r:id="rId9"/>
              </a:rPr>
              <a:t>Bribe Payers Index</a:t>
            </a:r>
            <a:endParaRPr lang="da-DK" sz="1200" dirty="0" smtClean="0"/>
          </a:p>
          <a:p>
            <a:pPr defTabSz="912813"/>
            <a:r>
              <a:rPr lang="da-DK" sz="1200" b="1" dirty="0" err="1" smtClean="0"/>
              <a:t>Transparency</a:t>
            </a:r>
            <a:r>
              <a:rPr lang="da-DK" sz="1200" b="1" dirty="0" smtClean="0"/>
              <a:t> International </a:t>
            </a:r>
            <a:r>
              <a:rPr lang="da-DK" sz="1200" dirty="0" smtClean="0"/>
              <a:t>sammisat </a:t>
            </a:r>
            <a:r>
              <a:rPr lang="da-DK" sz="1200" dirty="0" err="1" smtClean="0"/>
              <a:t>naleqquttut</a:t>
            </a:r>
            <a:r>
              <a:rPr lang="da-DK" sz="1200" dirty="0" smtClean="0"/>
              <a:t> </a:t>
            </a:r>
            <a:r>
              <a:rPr lang="da-DK" sz="1200" dirty="0" err="1" smtClean="0"/>
              <a:t>peqquserlullunilu</a:t>
            </a:r>
            <a:r>
              <a:rPr lang="da-DK" sz="1200" dirty="0" smtClean="0"/>
              <a:t> </a:t>
            </a:r>
            <a:r>
              <a:rPr lang="da-DK" sz="1200" dirty="0" err="1" smtClean="0"/>
              <a:t>iluanaarniarnerup</a:t>
            </a:r>
            <a:r>
              <a:rPr lang="da-DK" sz="1200" dirty="0" smtClean="0"/>
              <a:t> </a:t>
            </a:r>
            <a:r>
              <a:rPr lang="da-DK" sz="1200" dirty="0" err="1" smtClean="0"/>
              <a:t>piffissami</a:t>
            </a:r>
            <a:r>
              <a:rPr lang="da-DK" sz="1200" dirty="0" smtClean="0"/>
              <a:t> </a:t>
            </a:r>
            <a:r>
              <a:rPr lang="da-DK" sz="1200" dirty="0" err="1" smtClean="0"/>
              <a:t>kingusinnersumik</a:t>
            </a:r>
            <a:r>
              <a:rPr lang="da-DK" sz="1200" dirty="0" smtClean="0"/>
              <a:t> </a:t>
            </a:r>
            <a:r>
              <a:rPr lang="da-DK" sz="1200" dirty="0" err="1" smtClean="0"/>
              <a:t>atorneqarnera</a:t>
            </a:r>
            <a:r>
              <a:rPr lang="da-DK" sz="1200" dirty="0" smtClean="0"/>
              <a:t> </a:t>
            </a:r>
            <a:r>
              <a:rPr lang="da-DK" sz="1200" dirty="0" err="1" smtClean="0"/>
              <a:t>pillugu</a:t>
            </a:r>
            <a:r>
              <a:rPr lang="da-DK" sz="1200" dirty="0" smtClean="0"/>
              <a:t> </a:t>
            </a:r>
            <a:r>
              <a:rPr lang="da-DK" sz="1200" dirty="0" err="1" smtClean="0"/>
              <a:t>ukiut</a:t>
            </a:r>
            <a:r>
              <a:rPr lang="da-DK" sz="1200" dirty="0" smtClean="0"/>
              <a:t> </a:t>
            </a:r>
            <a:r>
              <a:rPr lang="da-DK" sz="1200" dirty="0" err="1" smtClean="0"/>
              <a:t>tamaasa</a:t>
            </a:r>
            <a:r>
              <a:rPr lang="da-DK" sz="1200" dirty="0" smtClean="0"/>
              <a:t> </a:t>
            </a:r>
            <a:r>
              <a:rPr lang="da-DK" sz="1200" dirty="0" err="1" smtClean="0"/>
              <a:t>nalunaarusiortarpoq</a:t>
            </a:r>
            <a:r>
              <a:rPr lang="da-DK" sz="1200" dirty="0" smtClean="0"/>
              <a:t>: </a:t>
            </a:r>
            <a:r>
              <a:rPr lang="da-DK" sz="1200" u="sng" dirty="0" smtClean="0">
                <a:hlinkClick r:id="rId10"/>
              </a:rPr>
              <a:t>Global Corruption Report: Corruption and the Private Sector</a:t>
            </a:r>
            <a:r>
              <a:rPr lang="da-DK" sz="1200" dirty="0" smtClean="0">
                <a:hlinkClick r:id="rId10"/>
              </a:rPr>
              <a:t> </a:t>
            </a:r>
            <a:endParaRPr lang="da-DK" sz="1200" dirty="0" smtClean="0"/>
          </a:p>
          <a:p>
            <a:pPr defTabSz="912813"/>
            <a:r>
              <a:rPr lang="da-DK" sz="1200" b="1" dirty="0" err="1" smtClean="0"/>
              <a:t>Transparency</a:t>
            </a:r>
            <a:r>
              <a:rPr lang="da-DK" sz="1200" b="1" dirty="0" smtClean="0"/>
              <a:t> International </a:t>
            </a:r>
            <a:r>
              <a:rPr lang="da-DK" sz="1200" dirty="0" err="1" smtClean="0"/>
              <a:t>peqquserlulluni</a:t>
            </a:r>
            <a:r>
              <a:rPr lang="da-DK" sz="1200" dirty="0" smtClean="0"/>
              <a:t> </a:t>
            </a:r>
            <a:r>
              <a:rPr lang="da-DK" sz="1200" dirty="0" err="1" smtClean="0"/>
              <a:t>iluanaarniarneq</a:t>
            </a:r>
            <a:r>
              <a:rPr lang="da-DK" sz="1200" dirty="0" smtClean="0"/>
              <a:t> </a:t>
            </a:r>
            <a:r>
              <a:rPr lang="da-DK" sz="1200" dirty="0" err="1" smtClean="0"/>
              <a:t>pillugut</a:t>
            </a:r>
            <a:r>
              <a:rPr lang="da-DK" sz="1200" dirty="0" smtClean="0"/>
              <a:t> </a:t>
            </a:r>
            <a:r>
              <a:rPr lang="da-DK" sz="1200" dirty="0" err="1" smtClean="0"/>
              <a:t>inatsisit</a:t>
            </a:r>
            <a:r>
              <a:rPr lang="da-DK" sz="1200" dirty="0" smtClean="0"/>
              <a:t> </a:t>
            </a:r>
            <a:r>
              <a:rPr lang="da-DK" sz="1200" dirty="0" err="1" smtClean="0"/>
              <a:t>sukannernerpaat</a:t>
            </a:r>
            <a:r>
              <a:rPr lang="da-DK" sz="1200" dirty="0" smtClean="0"/>
              <a:t> </a:t>
            </a:r>
            <a:r>
              <a:rPr lang="da-DK" sz="1200" dirty="0" err="1" smtClean="0"/>
              <a:t>saqqummiuppai</a:t>
            </a:r>
            <a:r>
              <a:rPr lang="da-DK" sz="1200" dirty="0" smtClean="0"/>
              <a:t>: </a:t>
            </a:r>
            <a:r>
              <a:rPr lang="da-DK" sz="1200" u="sng" dirty="0" smtClean="0">
                <a:hlinkClick r:id="rId11"/>
              </a:rPr>
              <a:t>UK Bribery Act</a:t>
            </a:r>
            <a:endParaRPr lang="da-DK" sz="1200" dirty="0" smtClean="0"/>
          </a:p>
          <a:p>
            <a:pPr defTabSz="912813"/>
            <a:r>
              <a:rPr lang="da-DK" sz="1200" b="1" dirty="0" err="1" smtClean="0"/>
              <a:t>Transparency</a:t>
            </a:r>
            <a:r>
              <a:rPr lang="da-DK" sz="1200" b="1" dirty="0" smtClean="0"/>
              <a:t> International</a:t>
            </a:r>
            <a:r>
              <a:rPr lang="da-DK" sz="1200" dirty="0" smtClean="0"/>
              <a:t>-</a:t>
            </a:r>
            <a:r>
              <a:rPr lang="da-DK" sz="1200" dirty="0" err="1" smtClean="0"/>
              <a:t>ipKalaallit</a:t>
            </a:r>
            <a:r>
              <a:rPr lang="da-DK" sz="1200" dirty="0" smtClean="0"/>
              <a:t> Nunaanni </a:t>
            </a:r>
            <a:r>
              <a:rPr lang="da-DK" sz="1200" dirty="0" err="1" smtClean="0"/>
              <a:t>immikkoortortaa</a:t>
            </a:r>
            <a:r>
              <a:rPr lang="da-DK" sz="1200" dirty="0" smtClean="0"/>
              <a:t>: </a:t>
            </a:r>
            <a:r>
              <a:rPr lang="da-DK" sz="1200" dirty="0" smtClean="0">
                <a:hlinkClick r:id="rId12"/>
              </a:rPr>
              <a:t>Transparency Greenland</a:t>
            </a:r>
            <a:endParaRPr lang="da-DK" sz="1200" dirty="0" smtClean="0"/>
          </a:p>
          <a:p>
            <a:pPr defTabSz="912813"/>
            <a:r>
              <a:rPr lang="da-DK" sz="1200" dirty="0" err="1" smtClean="0"/>
              <a:t>Peqquserlulluni</a:t>
            </a:r>
            <a:r>
              <a:rPr lang="da-DK" sz="1200" dirty="0" smtClean="0"/>
              <a:t> </a:t>
            </a:r>
            <a:r>
              <a:rPr lang="da-DK" sz="1200" dirty="0" err="1" smtClean="0"/>
              <a:t>ilunaarniartarneq</a:t>
            </a:r>
            <a:r>
              <a:rPr lang="da-DK" sz="1200" dirty="0" smtClean="0"/>
              <a:t> </a:t>
            </a:r>
            <a:r>
              <a:rPr lang="da-DK" sz="1200" dirty="0" err="1" smtClean="0"/>
              <a:t>pillugu</a:t>
            </a:r>
            <a:r>
              <a:rPr lang="da-DK" sz="1200" dirty="0" smtClean="0"/>
              <a:t> </a:t>
            </a:r>
            <a:r>
              <a:rPr lang="da-DK" sz="1200" dirty="0" err="1" smtClean="0"/>
              <a:t>USA’p</a:t>
            </a:r>
            <a:r>
              <a:rPr lang="da-DK" sz="1200" dirty="0" smtClean="0"/>
              <a:t> </a:t>
            </a:r>
            <a:r>
              <a:rPr lang="da-DK" sz="1200" dirty="0" err="1" smtClean="0"/>
              <a:t>inatsisai</a:t>
            </a:r>
            <a:r>
              <a:rPr lang="da-DK" sz="1200" dirty="0" smtClean="0"/>
              <a:t> </a:t>
            </a:r>
            <a:r>
              <a:rPr lang="da-DK" sz="1200" b="1" dirty="0" smtClean="0"/>
              <a:t>US Department of Justice</a:t>
            </a:r>
            <a:r>
              <a:rPr lang="da-DK" sz="1200" dirty="0" smtClean="0"/>
              <a:t>-</a:t>
            </a:r>
            <a:r>
              <a:rPr lang="da-DK" sz="1200" dirty="0" err="1" smtClean="0"/>
              <a:t>imi</a:t>
            </a:r>
            <a:r>
              <a:rPr lang="da-DK" sz="1200" dirty="0" smtClean="0"/>
              <a:t> </a:t>
            </a:r>
            <a:r>
              <a:rPr lang="da-DK" sz="1200" dirty="0" err="1" smtClean="0"/>
              <a:t>saqqummiunneqarput</a:t>
            </a:r>
            <a:r>
              <a:rPr lang="da-DK" sz="1200" dirty="0" smtClean="0"/>
              <a:t>: </a:t>
            </a:r>
            <a:r>
              <a:rPr lang="da-DK" sz="1200" u="sng" dirty="0" smtClean="0">
                <a:hlinkClick r:id="rId13"/>
              </a:rPr>
              <a:t>Foreign Corrupt Practices Act</a:t>
            </a:r>
            <a:endParaRPr lang="da-DK" sz="1200" dirty="0" smtClean="0"/>
          </a:p>
          <a:p>
            <a:pPr defTabSz="912813"/>
            <a:r>
              <a:rPr lang="da-DK" sz="1200" b="1" dirty="0" smtClean="0"/>
              <a:t>World </a:t>
            </a:r>
            <a:r>
              <a:rPr lang="da-DK" sz="1200" b="1" dirty="0" err="1" smtClean="0"/>
              <a:t>Economic</a:t>
            </a:r>
            <a:r>
              <a:rPr lang="da-DK" sz="1200" b="1" dirty="0" smtClean="0"/>
              <a:t> Forum </a:t>
            </a:r>
            <a:r>
              <a:rPr lang="da-DK" sz="1200" dirty="0" err="1" smtClean="0"/>
              <a:t>peqquserlulluni</a:t>
            </a:r>
            <a:r>
              <a:rPr lang="da-DK" sz="1200" dirty="0" smtClean="0"/>
              <a:t> </a:t>
            </a:r>
            <a:r>
              <a:rPr lang="da-DK" sz="1200" dirty="0" err="1" smtClean="0"/>
              <a:t>iluanaarniarneq</a:t>
            </a:r>
            <a:r>
              <a:rPr lang="da-DK" sz="1200" dirty="0" smtClean="0"/>
              <a:t> </a:t>
            </a:r>
            <a:r>
              <a:rPr lang="da-DK" sz="1200" dirty="0" err="1" smtClean="0"/>
              <a:t>akiorniarlugu</a:t>
            </a:r>
            <a:r>
              <a:rPr lang="da-DK" sz="1200" dirty="0" smtClean="0"/>
              <a:t> </a:t>
            </a:r>
            <a:r>
              <a:rPr lang="da-DK" sz="1200" dirty="0" err="1" smtClean="0"/>
              <a:t>tunisassiorfissuit</a:t>
            </a:r>
            <a:r>
              <a:rPr lang="da-DK" sz="1200" dirty="0" smtClean="0"/>
              <a:t> </a:t>
            </a:r>
            <a:r>
              <a:rPr lang="da-DK" sz="1200" dirty="0" err="1" smtClean="0"/>
              <a:t>soqutigisallu</a:t>
            </a:r>
            <a:r>
              <a:rPr lang="da-DK" sz="1200" dirty="0" smtClean="0"/>
              <a:t> </a:t>
            </a:r>
            <a:r>
              <a:rPr lang="da-DK" sz="1200" dirty="0" err="1" smtClean="0"/>
              <a:t>akimorlugit</a:t>
            </a:r>
            <a:r>
              <a:rPr lang="da-DK" sz="1200" dirty="0" smtClean="0"/>
              <a:t> </a:t>
            </a:r>
            <a:r>
              <a:rPr lang="da-DK" sz="1200" dirty="0" err="1" smtClean="0"/>
              <a:t>suliniutit</a:t>
            </a:r>
            <a:r>
              <a:rPr lang="da-DK" sz="1200" dirty="0" smtClean="0"/>
              <a:t>: </a:t>
            </a:r>
            <a:r>
              <a:rPr lang="da-DK" sz="1200" u="sng" dirty="0" smtClean="0">
                <a:hlinkClick r:id="rId14"/>
              </a:rPr>
              <a:t>Partnering Against Corruption</a:t>
            </a:r>
            <a:endParaRPr lang="da-DK" sz="1200" dirty="0" smtClean="0"/>
          </a:p>
          <a:p>
            <a:pPr defTabSz="912813"/>
            <a:r>
              <a:rPr lang="da-DK" sz="1200" b="1" dirty="0" err="1" smtClean="0"/>
              <a:t>Akileraartarneq</a:t>
            </a:r>
            <a:r>
              <a:rPr lang="da-DK" sz="1200" b="1" dirty="0" smtClean="0"/>
              <a:t> </a:t>
            </a:r>
            <a:r>
              <a:rPr lang="da-DK" sz="1200" b="1" dirty="0" err="1" smtClean="0"/>
              <a:t>Atugarissaarnerlu</a:t>
            </a:r>
            <a:r>
              <a:rPr lang="da-DK" sz="1200" b="1" dirty="0" smtClean="0"/>
              <a:t> </a:t>
            </a:r>
            <a:r>
              <a:rPr lang="da-DK" sz="1200" b="1" dirty="0" err="1" smtClean="0"/>
              <a:t>pillugit</a:t>
            </a:r>
            <a:r>
              <a:rPr lang="da-DK" sz="1200" b="1" dirty="0" smtClean="0"/>
              <a:t> </a:t>
            </a:r>
            <a:r>
              <a:rPr lang="da-DK" sz="1200" b="1" dirty="0" err="1" smtClean="0"/>
              <a:t>isumalioqatigiissitap</a:t>
            </a:r>
            <a:r>
              <a:rPr lang="da-DK" sz="1200" b="1" dirty="0" smtClean="0"/>
              <a:t> </a:t>
            </a:r>
            <a:r>
              <a:rPr lang="da-DK" sz="1200" b="1" dirty="0" err="1" smtClean="0"/>
              <a:t>isumaliuutissiissutaani</a:t>
            </a:r>
            <a:r>
              <a:rPr lang="da-DK" sz="1200" b="1" dirty="0" smtClean="0"/>
              <a:t> </a:t>
            </a:r>
            <a:r>
              <a:rPr lang="da-DK" sz="1200" dirty="0" err="1" smtClean="0"/>
              <a:t>inuiaqatigiit</a:t>
            </a:r>
            <a:r>
              <a:rPr lang="da-DK" sz="1200" dirty="0" smtClean="0"/>
              <a:t> </a:t>
            </a:r>
            <a:r>
              <a:rPr lang="da-DK" sz="1200" dirty="0" err="1" smtClean="0"/>
              <a:t>kalaallit</a:t>
            </a:r>
            <a:r>
              <a:rPr lang="da-DK" sz="1200" dirty="0" smtClean="0"/>
              <a:t> </a:t>
            </a:r>
            <a:r>
              <a:rPr lang="da-DK" sz="1200" dirty="0" err="1" smtClean="0"/>
              <a:t>atugarissaarnerat</a:t>
            </a:r>
            <a:r>
              <a:rPr lang="da-DK" sz="1200" dirty="0" smtClean="0"/>
              <a:t> </a:t>
            </a:r>
            <a:r>
              <a:rPr lang="da-DK" sz="1200" dirty="0" err="1" smtClean="0"/>
              <a:t>pillugu</a:t>
            </a:r>
            <a:r>
              <a:rPr lang="da-DK" sz="1200" dirty="0" smtClean="0"/>
              <a:t> </a:t>
            </a:r>
            <a:r>
              <a:rPr lang="da-DK" sz="1200" dirty="0" err="1" smtClean="0"/>
              <a:t>misissueqqissaarneq</a:t>
            </a:r>
            <a:r>
              <a:rPr lang="da-DK" sz="1200" dirty="0" smtClean="0"/>
              <a:t>, </a:t>
            </a:r>
            <a:r>
              <a:rPr lang="da-DK" sz="1200" dirty="0" err="1" smtClean="0"/>
              <a:t>allannguutissatut</a:t>
            </a:r>
            <a:r>
              <a:rPr lang="da-DK" sz="1200" dirty="0" smtClean="0"/>
              <a:t> </a:t>
            </a:r>
            <a:r>
              <a:rPr lang="da-DK" sz="1200" dirty="0" err="1" smtClean="0"/>
              <a:t>iluarsaaqqinnissamullu</a:t>
            </a:r>
            <a:r>
              <a:rPr lang="da-DK" sz="1200" dirty="0" smtClean="0"/>
              <a:t> </a:t>
            </a:r>
            <a:r>
              <a:rPr lang="da-DK" sz="1200" dirty="0" err="1" smtClean="0"/>
              <a:t>siunersuutit</a:t>
            </a:r>
            <a:r>
              <a:rPr lang="da-DK" sz="1200" dirty="0" smtClean="0"/>
              <a:t> </a:t>
            </a:r>
            <a:r>
              <a:rPr lang="da-DK" sz="1200" dirty="0" err="1" smtClean="0"/>
              <a:t>saqqummiunneqarput</a:t>
            </a:r>
            <a:r>
              <a:rPr lang="da-DK" sz="1200" dirty="0" smtClean="0"/>
              <a:t>: </a:t>
            </a:r>
            <a:r>
              <a:rPr lang="da-DK" sz="1200" u="sng" dirty="0" err="1" smtClean="0">
                <a:solidFill>
                  <a:schemeClr val="hlink"/>
                </a:solidFill>
              </a:rPr>
              <a:t>Pigissaarnissarput</a:t>
            </a:r>
            <a:r>
              <a:rPr lang="da-DK" sz="1200" u="sng" dirty="0" smtClean="0">
                <a:solidFill>
                  <a:schemeClr val="hlink"/>
                </a:solidFill>
              </a:rPr>
              <a:t> </a:t>
            </a:r>
            <a:r>
              <a:rPr lang="da-DK" sz="1200" u="sng" dirty="0" err="1" smtClean="0">
                <a:solidFill>
                  <a:schemeClr val="hlink"/>
                </a:solidFill>
              </a:rPr>
              <a:t>atugarissaarnissarpullu</a:t>
            </a:r>
            <a:r>
              <a:rPr lang="da-DK" sz="1200" u="sng" dirty="0" smtClean="0">
                <a:solidFill>
                  <a:schemeClr val="hlink"/>
                </a:solidFill>
              </a:rPr>
              <a:t> </a:t>
            </a:r>
            <a:r>
              <a:rPr lang="da-DK" sz="1200" u="sng" dirty="0" err="1" smtClean="0">
                <a:solidFill>
                  <a:schemeClr val="hlink"/>
                </a:solidFill>
              </a:rPr>
              <a:t>maannakkut</a:t>
            </a:r>
            <a:r>
              <a:rPr lang="da-DK" sz="1200" u="sng" dirty="0" smtClean="0">
                <a:solidFill>
                  <a:schemeClr val="hlink"/>
                </a:solidFill>
              </a:rPr>
              <a:t> </a:t>
            </a:r>
            <a:r>
              <a:rPr lang="da-DK" sz="1200" u="sng" dirty="0" err="1" smtClean="0">
                <a:solidFill>
                  <a:schemeClr val="hlink"/>
                </a:solidFill>
              </a:rPr>
              <a:t>iliuuseqarfigineqartariaqarpoq</a:t>
            </a:r>
            <a:r>
              <a:rPr lang="da-DK" sz="1200" dirty="0" smtClean="0">
                <a:solidFill>
                  <a:schemeClr val="hlink"/>
                </a:solidFill>
              </a:rPr>
              <a:t> </a:t>
            </a:r>
          </a:p>
          <a:p>
            <a:pPr defTabSz="912813"/>
            <a:endParaRPr lang="da-DK" sz="1200" dirty="0" smtClean="0">
              <a:solidFill>
                <a:schemeClr val="hlink"/>
              </a:solidFill>
            </a:endParaRPr>
          </a:p>
          <a:p>
            <a:pPr defTabSz="912813"/>
            <a:endParaRPr lang="da-DK" sz="1200" dirty="0" smtClean="0"/>
          </a:p>
        </p:txBody>
      </p:sp>
      <p:sp>
        <p:nvSpPr>
          <p:cNvPr id="45058" name="Title 2"/>
          <p:cNvSpPr>
            <a:spLocks noGrp="1"/>
          </p:cNvSpPr>
          <p:nvPr>
            <p:ph type="title"/>
          </p:nvPr>
        </p:nvSpPr>
        <p:spPr>
          <a:xfrm>
            <a:off x="395288" y="387350"/>
            <a:ext cx="8353425" cy="593725"/>
          </a:xfrm>
        </p:spPr>
        <p:txBody>
          <a:bodyPr/>
          <a:lstStyle/>
          <a:p>
            <a:pPr eaLnBrk="1" hangingPunct="1"/>
            <a:r>
              <a:rPr lang="da-DK" dirty="0" smtClean="0"/>
              <a:t>PAASISSUTISSAT ALLAT ILUAQUTAASINNAASUT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Billede 1" descr="TI_Greenland.jpg"/>
          <p:cNvPicPr>
            <a:picLocks noChangeAspect="1"/>
          </p:cNvPicPr>
          <p:nvPr/>
        </p:nvPicPr>
        <p:blipFill>
          <a:blip r:embed="rId3"/>
          <a:srcRect/>
          <a:stretch>
            <a:fillRect/>
          </a:stretch>
        </p:blipFill>
        <p:spPr bwMode="auto">
          <a:xfrm>
            <a:off x="4932363" y="1125538"/>
            <a:ext cx="3230562"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143000" y="2617788"/>
            <a:ext cx="6111875" cy="1128712"/>
          </a:xfrm>
        </p:spPr>
        <p:txBody>
          <a:bodyPr/>
          <a:lstStyle/>
          <a:p>
            <a:pPr eaLnBrk="1" hangingPunct="1">
              <a:lnSpc>
                <a:spcPts val="4663"/>
              </a:lnSpc>
            </a:pPr>
            <a:r>
              <a:rPr lang="da-DK" sz="4800" dirty="0" err="1" smtClean="0">
                <a:latin typeface="Calibri" pitchFamily="34" charset="0"/>
              </a:rPr>
              <a:t>Peqquserlulluni</a:t>
            </a:r>
            <a:r>
              <a:rPr lang="da-DK" sz="4800" dirty="0" smtClean="0">
                <a:latin typeface="Calibri" pitchFamily="34" charset="0"/>
              </a:rPr>
              <a:t> </a:t>
            </a:r>
            <a:r>
              <a:rPr lang="da-DK" sz="4800" dirty="0" err="1" smtClean="0">
                <a:latin typeface="Calibri" pitchFamily="34" charset="0"/>
              </a:rPr>
              <a:t>iluanaarniarneq</a:t>
            </a:r>
            <a:endParaRPr lang="da-DK" sz="480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4213" y="1844824"/>
            <a:ext cx="8064500" cy="1367929"/>
          </a:xfrm>
        </p:spPr>
        <p:txBody>
          <a:bodyPr/>
          <a:lstStyle/>
          <a:p>
            <a:pPr defTabSz="912813"/>
            <a:endParaRPr lang="da-DK" dirty="0" smtClean="0"/>
          </a:p>
          <a:p>
            <a:pPr defTabSz="912813"/>
            <a:endParaRPr lang="da-DK" dirty="0" smtClean="0"/>
          </a:p>
        </p:txBody>
      </p:sp>
      <p:sp>
        <p:nvSpPr>
          <p:cNvPr id="14338" name="Title 2"/>
          <p:cNvSpPr>
            <a:spLocks noGrp="1"/>
          </p:cNvSpPr>
          <p:nvPr>
            <p:ph type="title"/>
          </p:nvPr>
        </p:nvSpPr>
        <p:spPr>
          <a:xfrm>
            <a:off x="684213" y="530225"/>
            <a:ext cx="7776219" cy="1026567"/>
          </a:xfrm>
        </p:spPr>
        <p:txBody>
          <a:bodyPr/>
          <a:lstStyle/>
          <a:p>
            <a:pPr eaLnBrk="1" hangingPunct="1">
              <a:lnSpc>
                <a:spcPct val="90000"/>
              </a:lnSpc>
            </a:pPr>
            <a:r>
              <a:rPr lang="da-DK" dirty="0" smtClean="0"/>
              <a:t>TAAGUUT PEQQUSERLULLUNI </a:t>
            </a:r>
            <a:br>
              <a:rPr lang="da-DK" dirty="0" smtClean="0"/>
            </a:br>
            <a:r>
              <a:rPr lang="da-DK" dirty="0" smtClean="0"/>
              <a:t>ILUANAARNIARNEQ</a:t>
            </a:r>
          </a:p>
        </p:txBody>
      </p:sp>
      <p:sp>
        <p:nvSpPr>
          <p:cNvPr id="1433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tabLst>
                <a:tab pos="5653088" algn="dec"/>
              </a:tabLst>
            </a:pPr>
            <a:endParaRPr lang="da-DK"/>
          </a:p>
        </p:txBody>
      </p:sp>
      <p:sp>
        <p:nvSpPr>
          <p:cNvPr id="14341" name="Rectangle 7"/>
          <p:cNvSpPr>
            <a:spLocks noChangeArrowheads="1"/>
          </p:cNvSpPr>
          <p:nvPr/>
        </p:nvSpPr>
        <p:spPr bwMode="auto">
          <a:xfrm>
            <a:off x="683568" y="3808929"/>
            <a:ext cx="7561262" cy="1631216"/>
          </a:xfrm>
          <a:prstGeom prst="rect">
            <a:avLst/>
          </a:prstGeom>
          <a:solidFill>
            <a:srgbClr val="FFFFFF"/>
          </a:solidFill>
          <a:ln w="9525">
            <a:noFill/>
            <a:miter lim="800000"/>
            <a:headEnd/>
            <a:tailEnd/>
          </a:ln>
        </p:spPr>
        <p:txBody>
          <a:bodyPr anchor="ctr">
            <a:spAutoFit/>
          </a:bodyPr>
          <a:lstStyle/>
          <a:p>
            <a:pPr>
              <a:tabLst>
                <a:tab pos="828675" algn="dec"/>
                <a:tab pos="5653088" algn="dec"/>
              </a:tabLst>
            </a:pPr>
            <a:r>
              <a:rPr lang="da-DK" altLang="ja-JP" sz="2000" dirty="0" err="1" smtClean="0">
                <a:solidFill>
                  <a:schemeClr val="hlink"/>
                </a:solidFill>
                <a:latin typeface="Arial Narrow" pitchFamily="34" charset="0"/>
              </a:rPr>
              <a:t>Peqquserlulluni</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iluanaarniarneq</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Transparency</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Internationalimit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ima</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nassuiarneqartarpoq</a:t>
            </a:r>
            <a:r>
              <a:rPr lang="da-DK" altLang="ja-JP" sz="2000" dirty="0" smtClean="0">
                <a:solidFill>
                  <a:schemeClr val="hlink"/>
                </a:solidFill>
                <a:latin typeface="Arial Narrow" pitchFamily="34" charset="0"/>
              </a:rPr>
              <a:t>: </a:t>
            </a:r>
            <a:r>
              <a:rPr lang="da-DK" altLang="ja-JP" sz="2000" b="1" i="1" dirty="0" err="1" smtClean="0">
                <a:solidFill>
                  <a:schemeClr val="hlink"/>
                </a:solidFill>
                <a:latin typeface="Arial Narrow" pitchFamily="34" charset="0"/>
              </a:rPr>
              <a:t>pissarsiaqaatiginiarlugu</a:t>
            </a:r>
            <a:r>
              <a:rPr lang="da-DK" altLang="ja-JP" sz="2000" b="1" i="1" dirty="0" smtClean="0">
                <a:solidFill>
                  <a:schemeClr val="hlink"/>
                </a:solidFill>
                <a:latin typeface="Arial Narrow" pitchFamily="34" charset="0"/>
              </a:rPr>
              <a:t> </a:t>
            </a:r>
            <a:r>
              <a:rPr lang="da-DK" altLang="ja-JP" sz="2000" b="1" i="1" dirty="0" err="1" smtClean="0">
                <a:solidFill>
                  <a:schemeClr val="hlink"/>
                </a:solidFill>
                <a:latin typeface="Arial Narrow" pitchFamily="34" charset="0"/>
              </a:rPr>
              <a:t>pissaanermik</a:t>
            </a:r>
            <a:r>
              <a:rPr lang="da-DK" altLang="ja-JP" sz="2000" b="1" i="1" dirty="0" smtClean="0">
                <a:solidFill>
                  <a:schemeClr val="hlink"/>
                </a:solidFill>
                <a:latin typeface="Arial Narrow" pitchFamily="34" charset="0"/>
              </a:rPr>
              <a:t> </a:t>
            </a:r>
            <a:r>
              <a:rPr lang="da-DK" altLang="ja-JP" sz="2000" b="1" i="1" dirty="0" err="1" smtClean="0">
                <a:solidFill>
                  <a:schemeClr val="hlink"/>
                </a:solidFill>
                <a:latin typeface="Arial Narrow" pitchFamily="34" charset="0"/>
              </a:rPr>
              <a:t>atornerluineq</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Kikkunnut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tamanut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ajoqusiisarpoq</a:t>
            </a:r>
            <a:r>
              <a:rPr lang="da-DK" altLang="ja-JP" sz="2000" dirty="0" smtClean="0">
                <a:solidFill>
                  <a:schemeClr val="hlink"/>
                </a:solidFill>
                <a:latin typeface="Arial Narrow" pitchFamily="34" charset="0"/>
              </a:rPr>
              <a:t>, inuit </a:t>
            </a:r>
            <a:r>
              <a:rPr lang="da-DK" altLang="ja-JP" sz="2000" dirty="0" err="1">
                <a:solidFill>
                  <a:schemeClr val="hlink"/>
                </a:solidFill>
                <a:latin typeface="Arial Narrow" pitchFamily="34" charset="0"/>
              </a:rPr>
              <a:t>oqartussaasutut</a:t>
            </a:r>
            <a:r>
              <a:rPr lang="da-DK" altLang="ja-JP" sz="2000" dirty="0">
                <a:solidFill>
                  <a:schemeClr val="hlink"/>
                </a:solidFill>
                <a:latin typeface="Arial Narrow" pitchFamily="34" charset="0"/>
              </a:rPr>
              <a:t> </a:t>
            </a:r>
            <a:r>
              <a:rPr lang="da-DK" altLang="ja-JP" sz="2000" dirty="0" err="1">
                <a:solidFill>
                  <a:schemeClr val="hlink"/>
                </a:solidFill>
                <a:latin typeface="Arial Narrow" pitchFamily="34" charset="0"/>
              </a:rPr>
              <a:t>inissisimasut</a:t>
            </a:r>
            <a:r>
              <a:rPr lang="da-DK" altLang="ja-JP" sz="2000" dirty="0">
                <a:solidFill>
                  <a:schemeClr val="hlink"/>
                </a:solidFill>
                <a:latin typeface="Arial Narrow" pitchFamily="34" charset="0"/>
              </a:rPr>
              <a:t> </a:t>
            </a:r>
            <a:r>
              <a:rPr lang="da-DK" altLang="ja-JP" sz="2000" dirty="0" err="1" smtClean="0">
                <a:solidFill>
                  <a:schemeClr val="hlink"/>
                </a:solidFill>
                <a:latin typeface="Arial Narrow" pitchFamily="34" charset="0"/>
              </a:rPr>
              <a:t>qanoq</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unneqqaritsiginerat</a:t>
            </a:r>
            <a:r>
              <a:rPr lang="da-DK" altLang="ja-JP" sz="2000" dirty="0">
                <a:solidFill>
                  <a:schemeClr val="hlink"/>
                </a:solidFill>
                <a:latin typeface="Arial Narrow" pitchFamily="34" charset="0"/>
              </a:rPr>
              <a:t> </a:t>
            </a:r>
            <a:r>
              <a:rPr lang="da-DK" altLang="ja-JP" sz="2000" dirty="0" err="1" smtClean="0">
                <a:solidFill>
                  <a:schemeClr val="hlink"/>
                </a:solidFill>
                <a:latin typeface="Arial Narrow" pitchFamily="34" charset="0"/>
              </a:rPr>
              <a:t>allat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inuunerannut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pilersorneqarnerannut</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pilluarnerannullu</a:t>
            </a:r>
            <a:r>
              <a:rPr lang="da-DK" altLang="ja-JP" sz="2000" dirty="0" smtClean="0">
                <a:solidFill>
                  <a:schemeClr val="hlink"/>
                </a:solidFill>
                <a:latin typeface="Arial Narrow" pitchFamily="34" charset="0"/>
              </a:rPr>
              <a:t> </a:t>
            </a:r>
            <a:r>
              <a:rPr lang="da-DK" altLang="ja-JP" sz="2000" dirty="0" err="1" smtClean="0">
                <a:solidFill>
                  <a:schemeClr val="hlink"/>
                </a:solidFill>
                <a:latin typeface="Arial Narrow" pitchFamily="34" charset="0"/>
              </a:rPr>
              <a:t>apeqqutaatinneqaleraangat</a:t>
            </a:r>
            <a:r>
              <a:rPr lang="da-DK" altLang="ja-JP" sz="2000" dirty="0" smtClean="0">
                <a:solidFill>
                  <a:schemeClr val="hlink"/>
                </a:solidFill>
                <a:latin typeface="Arial Narrow" pitchFamily="34" charset="0"/>
              </a:rPr>
              <a:t>.</a:t>
            </a:r>
            <a:endParaRPr lang="da-DK" altLang="ja-JP" sz="2000" dirty="0">
              <a:solidFill>
                <a:schemeClr val="hlink"/>
              </a:solidFill>
              <a:latin typeface="Arial Narrow" pitchFamily="34" charset="0"/>
            </a:endParaRPr>
          </a:p>
        </p:txBody>
      </p:sp>
      <p:sp>
        <p:nvSpPr>
          <p:cNvPr id="2" name="Tekstfelt 1"/>
          <p:cNvSpPr txBox="1"/>
          <p:nvPr/>
        </p:nvSpPr>
        <p:spPr>
          <a:xfrm>
            <a:off x="2641600" y="2857500"/>
            <a:ext cx="0" cy="307777"/>
          </a:xfrm>
          <a:prstGeom prst="rect">
            <a:avLst/>
          </a:prstGeom>
          <a:noFill/>
        </p:spPr>
        <p:txBody>
          <a:bodyPr wrap="none" lIns="0" tIns="0" rIns="0" bIns="0" rtlCol="0">
            <a:spAutoFit/>
          </a:bodyPr>
          <a:lstStyle/>
          <a:p>
            <a:endParaRPr lang="da-DK" sz="2000" dirty="0" err="1" smtClean="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68313" y="1628801"/>
            <a:ext cx="4176712" cy="4392588"/>
          </a:xfrm>
        </p:spPr>
        <p:txBody>
          <a:bodyPr/>
          <a:lstStyle/>
          <a:p>
            <a:pPr defTabSz="912813"/>
            <a:r>
              <a:rPr lang="da-DK" sz="1600" dirty="0" err="1" smtClean="0"/>
              <a:t>Akilertilluni</a:t>
            </a:r>
            <a:r>
              <a:rPr lang="da-DK" sz="1600" dirty="0" smtClean="0"/>
              <a:t> </a:t>
            </a:r>
            <a:r>
              <a:rPr lang="da-DK" sz="1600" dirty="0" err="1" smtClean="0"/>
              <a:t>peqquserlunneq</a:t>
            </a:r>
            <a:r>
              <a:rPr lang="da-DK" sz="1600" dirty="0" smtClean="0"/>
              <a:t> </a:t>
            </a:r>
            <a:r>
              <a:rPr lang="da-DK" sz="1600" dirty="0" err="1" smtClean="0"/>
              <a:t>pisarpoq</a:t>
            </a:r>
            <a:r>
              <a:rPr lang="da-DK" sz="1600" dirty="0"/>
              <a:t> </a:t>
            </a:r>
            <a:r>
              <a:rPr lang="da-DK" sz="1600" dirty="0" err="1" smtClean="0"/>
              <a:t>aalajangersimasumik</a:t>
            </a:r>
            <a:r>
              <a:rPr lang="da-DK" sz="1600" dirty="0" smtClean="0"/>
              <a:t> </a:t>
            </a:r>
            <a:r>
              <a:rPr lang="da-DK" sz="1600" dirty="0" err="1" smtClean="0"/>
              <a:t>iliuuseqarnissamut</a:t>
            </a:r>
            <a:r>
              <a:rPr lang="da-DK" sz="1600" dirty="0" smtClean="0"/>
              <a:t> </a:t>
            </a:r>
            <a:r>
              <a:rPr lang="da-DK" sz="1600" dirty="0" err="1" smtClean="0"/>
              <a:t>arlaatigut</a:t>
            </a:r>
            <a:r>
              <a:rPr lang="da-DK" sz="1600" dirty="0" smtClean="0"/>
              <a:t>  </a:t>
            </a:r>
            <a:r>
              <a:rPr lang="da-DK" sz="1600" dirty="0" err="1" smtClean="0"/>
              <a:t>iluanaarutissamik</a:t>
            </a:r>
            <a:r>
              <a:rPr lang="da-DK" sz="1600" dirty="0" smtClean="0"/>
              <a:t> </a:t>
            </a:r>
            <a:r>
              <a:rPr lang="da-DK" sz="1600" dirty="0" err="1" smtClean="0"/>
              <a:t>piumasaqaraanni</a:t>
            </a:r>
            <a:r>
              <a:rPr lang="da-DK" sz="1600" dirty="0" smtClean="0"/>
              <a:t>, </a:t>
            </a:r>
            <a:r>
              <a:rPr lang="da-DK" sz="1600" dirty="0" err="1" smtClean="0"/>
              <a:t>akuersaaraanni</a:t>
            </a:r>
            <a:r>
              <a:rPr lang="da-DK" sz="1600" dirty="0" smtClean="0"/>
              <a:t> </a:t>
            </a:r>
            <a:r>
              <a:rPr lang="da-DK" sz="1600" dirty="0" err="1" smtClean="0"/>
              <a:t>imaluunnit</a:t>
            </a:r>
            <a:r>
              <a:rPr lang="da-DK" sz="1600" dirty="0" smtClean="0"/>
              <a:t> </a:t>
            </a:r>
            <a:r>
              <a:rPr lang="da-DK" sz="1600" dirty="0" err="1" smtClean="0"/>
              <a:t>neriorsortikkaanni</a:t>
            </a:r>
            <a:r>
              <a:rPr lang="da-DK" sz="1600" dirty="0" smtClean="0"/>
              <a:t>.</a:t>
            </a:r>
          </a:p>
          <a:p>
            <a:pPr defTabSz="912813"/>
            <a:endParaRPr lang="da-DK" sz="1600" dirty="0" smtClean="0"/>
          </a:p>
          <a:p>
            <a:pPr defTabSz="912813"/>
            <a:r>
              <a:rPr lang="da-DK" sz="1600" dirty="0" err="1" smtClean="0"/>
              <a:t>Assersuutigalugu</a:t>
            </a:r>
            <a:r>
              <a:rPr lang="da-DK" sz="1600" dirty="0" smtClean="0"/>
              <a:t> </a:t>
            </a:r>
            <a:r>
              <a:rPr lang="da-DK" sz="1600" dirty="0" err="1" smtClean="0"/>
              <a:t>sullissisut</a:t>
            </a:r>
            <a:r>
              <a:rPr lang="da-DK" sz="1600" dirty="0" smtClean="0"/>
              <a:t> </a:t>
            </a:r>
            <a:r>
              <a:rPr lang="da-DK" sz="1600" dirty="0" err="1" smtClean="0"/>
              <a:t>akilerneqalaarnissamik</a:t>
            </a:r>
            <a:r>
              <a:rPr lang="da-DK" sz="1600" dirty="0" smtClean="0"/>
              <a:t> </a:t>
            </a:r>
            <a:r>
              <a:rPr lang="da-DK" sz="1600" dirty="0" err="1" smtClean="0"/>
              <a:t>neqeroorfigineqarsinnaasarput</a:t>
            </a:r>
            <a:r>
              <a:rPr lang="da-DK" sz="1600" dirty="0" smtClean="0"/>
              <a:t>, </a:t>
            </a:r>
            <a:r>
              <a:rPr lang="da-DK" sz="1600" dirty="0" err="1" smtClean="0"/>
              <a:t>suliap</a:t>
            </a:r>
            <a:r>
              <a:rPr lang="da-DK" sz="1600" dirty="0" smtClean="0"/>
              <a:t> </a:t>
            </a:r>
            <a:r>
              <a:rPr lang="da-DK" sz="1600" dirty="0" err="1" smtClean="0"/>
              <a:t>sukkanerusumik</a:t>
            </a:r>
            <a:r>
              <a:rPr lang="da-DK" sz="1600" dirty="0" smtClean="0"/>
              <a:t> </a:t>
            </a:r>
            <a:r>
              <a:rPr lang="da-DK" sz="1600" dirty="0" err="1" smtClean="0"/>
              <a:t>ingerlanneqarnissaa</a:t>
            </a:r>
            <a:r>
              <a:rPr lang="da-DK" sz="1600" dirty="0" smtClean="0"/>
              <a:t>  </a:t>
            </a:r>
            <a:r>
              <a:rPr lang="da-DK" sz="1600" dirty="0" err="1" smtClean="0"/>
              <a:t>siunertaralugu</a:t>
            </a:r>
            <a:r>
              <a:rPr lang="da-DK" sz="1600" dirty="0" smtClean="0"/>
              <a:t>, </a:t>
            </a:r>
            <a:r>
              <a:rPr lang="da-DK" sz="1600" dirty="0" err="1" smtClean="0"/>
              <a:t>naak</a:t>
            </a:r>
            <a:r>
              <a:rPr lang="da-DK" sz="1600" dirty="0" smtClean="0"/>
              <a:t> </a:t>
            </a:r>
            <a:r>
              <a:rPr lang="da-DK" sz="1600" dirty="0" err="1" smtClean="0"/>
              <a:t>inatsisit</a:t>
            </a:r>
            <a:r>
              <a:rPr lang="da-DK" sz="1600" dirty="0" smtClean="0"/>
              <a:t> </a:t>
            </a:r>
            <a:r>
              <a:rPr lang="da-DK" sz="1600" dirty="0" err="1" smtClean="0"/>
              <a:t>malillugit</a:t>
            </a:r>
            <a:r>
              <a:rPr lang="da-DK" sz="1600" dirty="0" smtClean="0"/>
              <a:t> </a:t>
            </a:r>
            <a:r>
              <a:rPr lang="da-DK" sz="1600" dirty="0" err="1" smtClean="0"/>
              <a:t>sullinneqarnerit</a:t>
            </a:r>
            <a:r>
              <a:rPr lang="da-DK" sz="1600" dirty="0" smtClean="0"/>
              <a:t> </a:t>
            </a:r>
            <a:r>
              <a:rPr lang="da-DK" sz="1600" dirty="0" err="1" smtClean="0"/>
              <a:t>tamakku</a:t>
            </a:r>
            <a:r>
              <a:rPr lang="da-DK" sz="1600" dirty="0"/>
              <a:t> </a:t>
            </a:r>
            <a:r>
              <a:rPr lang="da-DK" sz="1600" dirty="0" err="1" smtClean="0"/>
              <a:t>akeqartussaanngikkaluartut</a:t>
            </a:r>
            <a:r>
              <a:rPr lang="da-DK" sz="1600" dirty="0" smtClean="0"/>
              <a:t>. </a:t>
            </a:r>
            <a:r>
              <a:rPr lang="da-DK" sz="1600" dirty="0" err="1" smtClean="0"/>
              <a:t>Taamaaliornerit</a:t>
            </a:r>
            <a:r>
              <a:rPr lang="da-DK" sz="1600" dirty="0"/>
              <a:t> </a:t>
            </a:r>
            <a:r>
              <a:rPr lang="da-DK" sz="1600" dirty="0" err="1" smtClean="0"/>
              <a:t>taaneqakkajuttarput</a:t>
            </a:r>
            <a:r>
              <a:rPr lang="da-DK" sz="1600" dirty="0" smtClean="0"/>
              <a:t> </a:t>
            </a:r>
            <a:r>
              <a:rPr lang="da-DK" sz="1600" dirty="0" err="1" smtClean="0"/>
              <a:t>akiliilluni</a:t>
            </a:r>
            <a:r>
              <a:rPr lang="da-DK" sz="1600" dirty="0" smtClean="0"/>
              <a:t> </a:t>
            </a:r>
            <a:r>
              <a:rPr lang="da-DK" sz="1600" dirty="0" err="1" smtClean="0"/>
              <a:t>aqilisaanertut</a:t>
            </a:r>
            <a:r>
              <a:rPr lang="da-DK" sz="1600" dirty="0" smtClean="0"/>
              <a:t> </a:t>
            </a:r>
            <a:r>
              <a:rPr lang="da-DK" sz="1600" dirty="0" err="1" smtClean="0"/>
              <a:t>imaluunniit</a:t>
            </a:r>
            <a:r>
              <a:rPr lang="da-DK" sz="1600" dirty="0" smtClean="0"/>
              <a:t> ’</a:t>
            </a:r>
            <a:r>
              <a:rPr lang="da-DK" sz="1600" dirty="0" err="1" smtClean="0"/>
              <a:t>facilitation</a:t>
            </a:r>
            <a:r>
              <a:rPr lang="da-DK" sz="1600" dirty="0" smtClean="0"/>
              <a:t> </a:t>
            </a:r>
            <a:r>
              <a:rPr lang="da-DK" sz="1600" dirty="0" err="1" smtClean="0"/>
              <a:t>payments</a:t>
            </a:r>
            <a:r>
              <a:rPr lang="da-DK" sz="1600" dirty="0" smtClean="0"/>
              <a:t>’.</a:t>
            </a:r>
          </a:p>
        </p:txBody>
      </p:sp>
      <p:sp>
        <p:nvSpPr>
          <p:cNvPr id="16386" name="Title 3"/>
          <p:cNvSpPr>
            <a:spLocks noGrp="1"/>
          </p:cNvSpPr>
          <p:nvPr>
            <p:ph type="title"/>
          </p:nvPr>
        </p:nvSpPr>
        <p:spPr>
          <a:xfrm>
            <a:off x="395288" y="442466"/>
            <a:ext cx="8353425" cy="898302"/>
          </a:xfrm>
        </p:spPr>
        <p:txBody>
          <a:bodyPr/>
          <a:lstStyle/>
          <a:p>
            <a:pPr eaLnBrk="1" hangingPunct="1">
              <a:lnSpc>
                <a:spcPct val="90000"/>
              </a:lnSpc>
            </a:pPr>
            <a:r>
              <a:rPr lang="da-DK" dirty="0" smtClean="0"/>
              <a:t>AKILIILLUNI PEQQUSERLUTSITSINEQ </a:t>
            </a:r>
            <a:r>
              <a:rPr lang="da-DK" dirty="0"/>
              <a:t/>
            </a:r>
            <a:br>
              <a:rPr lang="da-DK" dirty="0"/>
            </a:br>
            <a:r>
              <a:rPr lang="da-DK" dirty="0" smtClean="0"/>
              <a:t>’AKILIILLUNILU AQILISAANEQ’</a:t>
            </a:r>
          </a:p>
        </p:txBody>
      </p:sp>
      <p:pic>
        <p:nvPicPr>
          <p:cNvPr id="16387" name="Picture 2"/>
          <p:cNvPicPr>
            <a:picLocks noChangeAspect="1" noChangeArrowheads="1"/>
          </p:cNvPicPr>
          <p:nvPr/>
        </p:nvPicPr>
        <p:blipFill>
          <a:blip r:embed="rId3"/>
          <a:srcRect/>
          <a:stretch>
            <a:fillRect/>
          </a:stretch>
        </p:blipFill>
        <p:spPr bwMode="auto">
          <a:xfrm>
            <a:off x="4932363" y="1696690"/>
            <a:ext cx="3790950"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95289" y="1628800"/>
            <a:ext cx="8353176" cy="2304256"/>
          </a:xfrm>
        </p:spPr>
        <p:txBody>
          <a:bodyPr/>
          <a:lstStyle/>
          <a:p>
            <a:pPr defTabSz="912813"/>
            <a:r>
              <a:rPr lang="da-DK" sz="1600" dirty="0" err="1" smtClean="0"/>
              <a:t>Suliffeqarfiup</a:t>
            </a:r>
            <a:r>
              <a:rPr lang="da-DK" sz="1600" dirty="0" smtClean="0"/>
              <a:t> Kalaallit </a:t>
            </a:r>
            <a:r>
              <a:rPr lang="da-DK" sz="1600" dirty="0" err="1" smtClean="0"/>
              <a:t>Transportip</a:t>
            </a:r>
            <a:r>
              <a:rPr lang="da-DK" sz="1600" dirty="0" smtClean="0"/>
              <a:t> </a:t>
            </a:r>
            <a:r>
              <a:rPr lang="da-DK" sz="1600" dirty="0" err="1" smtClean="0"/>
              <a:t>avammut</a:t>
            </a:r>
            <a:r>
              <a:rPr lang="da-DK" sz="1600" dirty="0" smtClean="0"/>
              <a:t> </a:t>
            </a:r>
            <a:r>
              <a:rPr lang="da-DK" sz="1600" dirty="0" err="1" smtClean="0"/>
              <a:t>nalunaarutigaa</a:t>
            </a:r>
            <a:r>
              <a:rPr lang="da-DK" sz="1600" dirty="0" smtClean="0"/>
              <a:t>, </a:t>
            </a:r>
            <a:r>
              <a:rPr lang="da-DK" sz="1600" dirty="0" err="1" smtClean="0"/>
              <a:t>suliassat</a:t>
            </a:r>
            <a:r>
              <a:rPr lang="da-DK" sz="1600" dirty="0" smtClean="0"/>
              <a:t> </a:t>
            </a:r>
            <a:r>
              <a:rPr lang="da-DK" sz="1600" dirty="0" err="1" smtClean="0"/>
              <a:t>amerliartuinnarneri</a:t>
            </a:r>
            <a:r>
              <a:rPr lang="da-DK" sz="1600" dirty="0" smtClean="0"/>
              <a:t> </a:t>
            </a:r>
            <a:r>
              <a:rPr lang="da-DK" sz="1600" dirty="0" err="1" smtClean="0"/>
              <a:t>pissutigalugit</a:t>
            </a:r>
            <a:r>
              <a:rPr lang="da-DK" sz="1600" dirty="0" smtClean="0"/>
              <a:t> </a:t>
            </a:r>
            <a:r>
              <a:rPr lang="da-DK" sz="1600" dirty="0" err="1" smtClean="0"/>
              <a:t>nassiussanut</a:t>
            </a:r>
            <a:r>
              <a:rPr lang="da-DK" sz="1600" dirty="0" smtClean="0"/>
              <a:t> </a:t>
            </a:r>
            <a:r>
              <a:rPr lang="da-DK" sz="1600" dirty="0" err="1" smtClean="0"/>
              <a:t>uninngasuutinut</a:t>
            </a:r>
            <a:r>
              <a:rPr lang="da-DK" sz="1600" dirty="0" smtClean="0"/>
              <a:t> </a:t>
            </a:r>
            <a:r>
              <a:rPr lang="da-DK" sz="1600" dirty="0" err="1" smtClean="0"/>
              <a:t>inissaq</a:t>
            </a:r>
            <a:r>
              <a:rPr lang="da-DK" sz="1600" dirty="0" smtClean="0"/>
              <a:t> </a:t>
            </a:r>
            <a:r>
              <a:rPr lang="da-DK" sz="1600" dirty="0" err="1" smtClean="0"/>
              <a:t>annertunerusoq</a:t>
            </a:r>
            <a:r>
              <a:rPr lang="da-DK" sz="1600" dirty="0" smtClean="0"/>
              <a:t> </a:t>
            </a:r>
            <a:r>
              <a:rPr lang="da-DK" sz="1600" dirty="0" err="1" smtClean="0"/>
              <a:t>pisariaqartilersimallugu</a:t>
            </a:r>
            <a:r>
              <a:rPr lang="da-DK" sz="1600" dirty="0" smtClean="0"/>
              <a:t>. </a:t>
            </a:r>
            <a:r>
              <a:rPr lang="da-DK" sz="1600" dirty="0" err="1" smtClean="0"/>
              <a:t>Tamanna</a:t>
            </a:r>
            <a:r>
              <a:rPr lang="da-DK" sz="1600" dirty="0" smtClean="0"/>
              <a:t> </a:t>
            </a:r>
            <a:r>
              <a:rPr lang="da-DK" sz="1600" dirty="0" err="1" smtClean="0"/>
              <a:t>tunngavigalugu</a:t>
            </a:r>
            <a:r>
              <a:rPr lang="da-DK" sz="1600" dirty="0" smtClean="0"/>
              <a:t> </a:t>
            </a:r>
            <a:r>
              <a:rPr lang="da-DK" sz="1600" dirty="0" err="1"/>
              <a:t>i</a:t>
            </a:r>
            <a:r>
              <a:rPr lang="da-DK" sz="1600" dirty="0" err="1" smtClean="0"/>
              <a:t>llunik</a:t>
            </a:r>
            <a:r>
              <a:rPr lang="da-DK" sz="1600" dirty="0" smtClean="0"/>
              <a:t> </a:t>
            </a:r>
            <a:r>
              <a:rPr lang="da-DK" sz="1600" dirty="0" err="1" smtClean="0"/>
              <a:t>titartaasarfiup</a:t>
            </a:r>
            <a:r>
              <a:rPr lang="da-DK" sz="1600" dirty="0" smtClean="0"/>
              <a:t> </a:t>
            </a:r>
            <a:r>
              <a:rPr lang="da-DK" sz="1600" dirty="0" err="1" smtClean="0"/>
              <a:t>Islandimiittup</a:t>
            </a:r>
            <a:r>
              <a:rPr lang="da-DK" sz="1600" dirty="0" smtClean="0"/>
              <a:t> </a:t>
            </a:r>
            <a:r>
              <a:rPr lang="da-DK" sz="1600" dirty="0" err="1" smtClean="0"/>
              <a:t>isumasioqatigiinnissamut</a:t>
            </a:r>
            <a:r>
              <a:rPr lang="da-DK" sz="1600" dirty="0" smtClean="0"/>
              <a:t> </a:t>
            </a:r>
            <a:r>
              <a:rPr lang="da-DK" sz="1600" dirty="0" err="1" smtClean="0"/>
              <a:t>pineqartumut</a:t>
            </a:r>
            <a:r>
              <a:rPr lang="da-DK" sz="1600" dirty="0" smtClean="0"/>
              <a:t> </a:t>
            </a:r>
            <a:r>
              <a:rPr lang="da-DK" sz="1600" dirty="0" err="1" smtClean="0"/>
              <a:t>tunngassuteqartumut</a:t>
            </a:r>
            <a:r>
              <a:rPr lang="da-DK" sz="1600" dirty="0" smtClean="0"/>
              <a:t>  </a:t>
            </a:r>
            <a:r>
              <a:rPr lang="da-DK" sz="1600" dirty="0" err="1" smtClean="0"/>
              <a:t>nammineq</a:t>
            </a:r>
            <a:r>
              <a:rPr lang="da-DK" sz="1600" dirty="0" smtClean="0"/>
              <a:t> </a:t>
            </a:r>
            <a:r>
              <a:rPr lang="da-DK" sz="1600" dirty="0" err="1" smtClean="0"/>
              <a:t>aaqqissuussaminut</a:t>
            </a:r>
            <a:r>
              <a:rPr lang="da-DK" sz="1600" dirty="0" smtClean="0"/>
              <a:t> </a:t>
            </a:r>
            <a:r>
              <a:rPr lang="da-DK" sz="1600" dirty="0" err="1" smtClean="0"/>
              <a:t>pisortaq</a:t>
            </a:r>
            <a:r>
              <a:rPr lang="da-DK" sz="1600" dirty="0" smtClean="0"/>
              <a:t> </a:t>
            </a:r>
            <a:r>
              <a:rPr lang="da-DK" sz="1600" dirty="0" err="1" smtClean="0"/>
              <a:t>qaaqquaa</a:t>
            </a:r>
            <a:r>
              <a:rPr lang="da-DK" sz="1600" dirty="0" smtClean="0"/>
              <a:t>. </a:t>
            </a:r>
            <a:r>
              <a:rPr lang="da-DK" sz="1600" dirty="0" err="1" smtClean="0"/>
              <a:t>Pisortap</a:t>
            </a:r>
            <a:r>
              <a:rPr lang="da-DK" sz="1600" dirty="0" smtClean="0"/>
              <a:t> </a:t>
            </a:r>
            <a:r>
              <a:rPr lang="da-DK" sz="1600" dirty="0" err="1" smtClean="0"/>
              <a:t>Islandiliarnissaminut</a:t>
            </a:r>
            <a:r>
              <a:rPr lang="da-DK" sz="1600" dirty="0" smtClean="0"/>
              <a:t> </a:t>
            </a:r>
            <a:r>
              <a:rPr lang="da-DK" sz="1600" dirty="0" err="1" smtClean="0"/>
              <a:t>nuliani</a:t>
            </a:r>
            <a:r>
              <a:rPr lang="da-DK" sz="1600" dirty="0" smtClean="0"/>
              <a:t> </a:t>
            </a:r>
            <a:r>
              <a:rPr lang="da-DK" sz="1600" dirty="0" err="1" smtClean="0"/>
              <a:t>ilaginiarpaa</a:t>
            </a:r>
            <a:r>
              <a:rPr lang="da-DK" sz="1600" dirty="0" smtClean="0"/>
              <a:t>. </a:t>
            </a:r>
          </a:p>
          <a:p>
            <a:pPr defTabSz="912813"/>
            <a:endParaRPr lang="da-DK" sz="1600" dirty="0" smtClean="0"/>
          </a:p>
          <a:p>
            <a:pPr defTabSz="912813"/>
            <a:r>
              <a:rPr lang="da-DK" sz="1600" dirty="0" err="1" smtClean="0"/>
              <a:t>Pilersaarutaavoq</a:t>
            </a:r>
            <a:r>
              <a:rPr lang="da-DK" sz="1600" dirty="0" smtClean="0"/>
              <a:t> </a:t>
            </a:r>
            <a:r>
              <a:rPr lang="da-DK" sz="1600" dirty="0" err="1" smtClean="0"/>
              <a:t>ataatsimiinneq</a:t>
            </a:r>
            <a:r>
              <a:rPr lang="da-DK" sz="1600" dirty="0" smtClean="0"/>
              <a:t> </a:t>
            </a:r>
            <a:r>
              <a:rPr lang="da-DK" sz="1600" dirty="0" err="1" smtClean="0"/>
              <a:t>naappat</a:t>
            </a:r>
            <a:r>
              <a:rPr lang="da-DK" sz="1600" dirty="0" smtClean="0"/>
              <a:t> Kalaallit Transport-</a:t>
            </a:r>
            <a:r>
              <a:rPr lang="da-DK" sz="1600" dirty="0" err="1" smtClean="0"/>
              <a:t>ip</a:t>
            </a:r>
            <a:r>
              <a:rPr lang="da-DK" sz="1600" dirty="0" smtClean="0"/>
              <a:t> </a:t>
            </a:r>
            <a:r>
              <a:rPr lang="da-DK" sz="1600" dirty="0" err="1" smtClean="0"/>
              <a:t>pisortaa</a:t>
            </a:r>
            <a:r>
              <a:rPr lang="da-DK" sz="1600" dirty="0" smtClean="0"/>
              <a:t> </a:t>
            </a:r>
            <a:r>
              <a:rPr lang="da-DK" sz="1600" dirty="0" err="1" smtClean="0"/>
              <a:t>illunillu</a:t>
            </a:r>
            <a:r>
              <a:rPr lang="da-DK" sz="1600" dirty="0" smtClean="0"/>
              <a:t> </a:t>
            </a:r>
            <a:r>
              <a:rPr lang="da-DK" sz="1600" dirty="0" err="1" smtClean="0"/>
              <a:t>titartaasarfiup</a:t>
            </a:r>
            <a:r>
              <a:rPr lang="da-DK" sz="1600" dirty="0" smtClean="0"/>
              <a:t> </a:t>
            </a:r>
            <a:r>
              <a:rPr lang="da-DK" sz="1600" dirty="0" err="1" smtClean="0"/>
              <a:t>pisortaa</a:t>
            </a:r>
            <a:r>
              <a:rPr lang="da-DK" sz="1600" dirty="0" smtClean="0"/>
              <a:t> </a:t>
            </a:r>
            <a:r>
              <a:rPr lang="da-DK" sz="1600" dirty="0" err="1" smtClean="0"/>
              <a:t>nuliiserlutik</a:t>
            </a:r>
            <a:r>
              <a:rPr lang="da-DK" sz="1600" dirty="0" smtClean="0"/>
              <a:t> Blå Lagune-mi </a:t>
            </a:r>
            <a:r>
              <a:rPr lang="da-DK" sz="1600" dirty="0" err="1" smtClean="0"/>
              <a:t>unnuissasut</a:t>
            </a:r>
            <a:r>
              <a:rPr lang="da-DK" sz="1600" dirty="0" smtClean="0"/>
              <a:t>, </a:t>
            </a:r>
            <a:r>
              <a:rPr lang="da-DK" sz="1600" dirty="0" err="1" smtClean="0"/>
              <a:t>nereqatigiinnermik</a:t>
            </a:r>
            <a:r>
              <a:rPr lang="da-DK" sz="1600" dirty="0" smtClean="0"/>
              <a:t> </a:t>
            </a:r>
            <a:r>
              <a:rPr lang="da-DK" sz="1600" dirty="0" err="1" smtClean="0"/>
              <a:t>naggasikkamik</a:t>
            </a:r>
            <a:r>
              <a:rPr lang="da-DK" sz="1600" dirty="0" smtClean="0"/>
              <a:t>. </a:t>
            </a:r>
            <a:r>
              <a:rPr lang="da-DK" sz="1600" dirty="0" err="1" smtClean="0"/>
              <a:t>Unnuineq</a:t>
            </a:r>
            <a:r>
              <a:rPr lang="da-DK" sz="1600" dirty="0" smtClean="0"/>
              <a:t> </a:t>
            </a:r>
            <a:r>
              <a:rPr lang="da-DK" sz="1600" dirty="0" err="1" smtClean="0"/>
              <a:t>nereqatigiinnerlu</a:t>
            </a:r>
            <a:r>
              <a:rPr lang="da-DK" sz="1600" dirty="0" smtClean="0"/>
              <a:t> </a:t>
            </a:r>
            <a:r>
              <a:rPr lang="da-DK" sz="1600" dirty="0" err="1" smtClean="0"/>
              <a:t>illunik</a:t>
            </a:r>
            <a:r>
              <a:rPr lang="da-DK" sz="1600" dirty="0" smtClean="0"/>
              <a:t> </a:t>
            </a:r>
            <a:r>
              <a:rPr lang="da-DK" sz="1600" dirty="0" err="1" smtClean="0"/>
              <a:t>titartaasarfiup</a:t>
            </a:r>
            <a:r>
              <a:rPr lang="da-DK" sz="1600" dirty="0" smtClean="0"/>
              <a:t> </a:t>
            </a:r>
            <a:r>
              <a:rPr lang="da-DK" sz="1600" dirty="0" err="1" smtClean="0"/>
              <a:t>akilissavaa</a:t>
            </a:r>
            <a:r>
              <a:rPr lang="da-DK" sz="1600" dirty="0" smtClean="0"/>
              <a:t>.</a:t>
            </a:r>
          </a:p>
          <a:p>
            <a:pPr defTabSz="912813"/>
            <a:endParaRPr lang="da-DK" sz="1600" dirty="0" smtClean="0"/>
          </a:p>
          <a:p>
            <a:pPr defTabSz="912813"/>
            <a:endParaRPr lang="da-DK" sz="1600" dirty="0" smtClean="0"/>
          </a:p>
          <a:p>
            <a:pPr defTabSz="912813">
              <a:buFont typeface="Arial" charset="0"/>
              <a:buChar char="•"/>
            </a:pPr>
            <a:endParaRPr lang="da-DK" sz="1600" i="1" dirty="0" smtClean="0"/>
          </a:p>
        </p:txBody>
      </p:sp>
      <p:sp>
        <p:nvSpPr>
          <p:cNvPr id="18435" name="Title 2"/>
          <p:cNvSpPr>
            <a:spLocks noGrp="1"/>
          </p:cNvSpPr>
          <p:nvPr>
            <p:ph type="title"/>
          </p:nvPr>
        </p:nvSpPr>
        <p:spPr>
          <a:xfrm>
            <a:off x="395288" y="459011"/>
            <a:ext cx="8353425" cy="593725"/>
          </a:xfrm>
        </p:spPr>
        <p:txBody>
          <a:bodyPr/>
          <a:lstStyle/>
          <a:p>
            <a:pPr eaLnBrk="1" hangingPunct="1">
              <a:lnSpc>
                <a:spcPct val="90000"/>
              </a:lnSpc>
            </a:pPr>
            <a:r>
              <a:rPr lang="da-DK" dirty="0" smtClean="0"/>
              <a:t>1. APEQQUT: AKILIILLUNI PEQQUSERLUTSITSINEQ</a:t>
            </a:r>
          </a:p>
        </p:txBody>
      </p:sp>
      <p:sp>
        <p:nvSpPr>
          <p:cNvPr id="6" name="Rectangle 3"/>
          <p:cNvSpPr/>
          <p:nvPr/>
        </p:nvSpPr>
        <p:spPr>
          <a:xfrm>
            <a:off x="395536" y="3861048"/>
            <a:ext cx="8352928" cy="18722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a:r>
              <a:rPr lang="da-DK" b="1" dirty="0">
                <a:solidFill>
                  <a:srgbClr val="000000"/>
                </a:solidFill>
              </a:rPr>
              <a:t>APEQQUT OQALLISIGISASSAQ</a:t>
            </a:r>
          </a:p>
          <a:p>
            <a:pPr marL="285750" indent="-285750" defTabSz="912813">
              <a:spcBef>
                <a:spcPts val="600"/>
              </a:spcBef>
              <a:buFont typeface="Arial"/>
              <a:buChar char="•"/>
            </a:pPr>
            <a:r>
              <a:rPr lang="da-DK" i="1" dirty="0" err="1" smtClean="0">
                <a:solidFill>
                  <a:srgbClr val="000000"/>
                </a:solidFill>
              </a:rPr>
              <a:t>Pisortap</a:t>
            </a:r>
            <a:r>
              <a:rPr lang="da-DK" i="1" dirty="0" smtClean="0">
                <a:solidFill>
                  <a:srgbClr val="000000"/>
                </a:solidFill>
              </a:rPr>
              <a:t> </a:t>
            </a:r>
            <a:r>
              <a:rPr lang="da-DK" i="1" dirty="0" err="1" smtClean="0">
                <a:solidFill>
                  <a:srgbClr val="000000"/>
                </a:solidFill>
              </a:rPr>
              <a:t>qaaqqusissut</a:t>
            </a:r>
            <a:r>
              <a:rPr lang="da-DK" i="1" dirty="0" smtClean="0">
                <a:solidFill>
                  <a:srgbClr val="000000"/>
                </a:solidFill>
              </a:rPr>
              <a:t> </a:t>
            </a:r>
            <a:r>
              <a:rPr lang="da-DK" i="1" dirty="0" err="1" smtClean="0">
                <a:solidFill>
                  <a:srgbClr val="000000"/>
                </a:solidFill>
              </a:rPr>
              <a:t>akuersaarsinnaavaa</a:t>
            </a:r>
            <a:r>
              <a:rPr lang="da-DK" i="1" dirty="0" smtClean="0">
                <a:solidFill>
                  <a:srgbClr val="000000"/>
                </a:solidFill>
              </a:rPr>
              <a:t>, </a:t>
            </a:r>
            <a:r>
              <a:rPr lang="da-DK" i="1" dirty="0" err="1" smtClean="0">
                <a:solidFill>
                  <a:srgbClr val="000000"/>
                </a:solidFill>
              </a:rPr>
              <a:t>isumasioqatigiinnissamut</a:t>
            </a:r>
            <a:r>
              <a:rPr lang="da-DK" i="1" dirty="0" smtClean="0">
                <a:solidFill>
                  <a:srgbClr val="000000"/>
                </a:solidFill>
              </a:rPr>
              <a:t> </a:t>
            </a:r>
            <a:r>
              <a:rPr lang="da-DK" i="1" dirty="0" err="1" smtClean="0">
                <a:solidFill>
                  <a:srgbClr val="000000"/>
                </a:solidFill>
              </a:rPr>
              <a:t>atatillugu</a:t>
            </a:r>
            <a:r>
              <a:rPr lang="da-DK" i="1" dirty="0" smtClean="0">
                <a:solidFill>
                  <a:srgbClr val="000000"/>
                </a:solidFill>
              </a:rPr>
              <a:t> </a:t>
            </a:r>
            <a:r>
              <a:rPr lang="da-DK" i="1" dirty="0" err="1" smtClean="0">
                <a:solidFill>
                  <a:srgbClr val="000000"/>
                </a:solidFill>
              </a:rPr>
              <a:t>angalanini</a:t>
            </a:r>
            <a:r>
              <a:rPr lang="da-DK" i="1" dirty="0" smtClean="0">
                <a:solidFill>
                  <a:srgbClr val="000000"/>
                </a:solidFill>
              </a:rPr>
              <a:t> </a:t>
            </a:r>
            <a:r>
              <a:rPr lang="da-DK" i="1" dirty="0" err="1">
                <a:solidFill>
                  <a:srgbClr val="000000"/>
                </a:solidFill>
              </a:rPr>
              <a:t>i</a:t>
            </a:r>
            <a:r>
              <a:rPr lang="da-DK" i="1" dirty="0" err="1" smtClean="0">
                <a:solidFill>
                  <a:srgbClr val="000000"/>
                </a:solidFill>
              </a:rPr>
              <a:t>llunik</a:t>
            </a:r>
            <a:r>
              <a:rPr lang="da-DK" i="1" dirty="0" smtClean="0">
                <a:solidFill>
                  <a:srgbClr val="000000"/>
                </a:solidFill>
              </a:rPr>
              <a:t> </a:t>
            </a:r>
            <a:r>
              <a:rPr lang="da-DK" i="1" dirty="0" err="1" smtClean="0">
                <a:solidFill>
                  <a:srgbClr val="000000"/>
                </a:solidFill>
              </a:rPr>
              <a:t>titartaasarfimmit</a:t>
            </a:r>
            <a:r>
              <a:rPr lang="da-DK" i="1" dirty="0" smtClean="0">
                <a:solidFill>
                  <a:srgbClr val="000000"/>
                </a:solidFill>
              </a:rPr>
              <a:t> </a:t>
            </a:r>
            <a:r>
              <a:rPr lang="da-DK" i="1" dirty="0" err="1" smtClean="0">
                <a:solidFill>
                  <a:srgbClr val="000000"/>
                </a:solidFill>
              </a:rPr>
              <a:t>akilerneqassappat</a:t>
            </a:r>
            <a:r>
              <a:rPr lang="da-DK" i="1" dirty="0" smtClean="0">
                <a:solidFill>
                  <a:srgbClr val="000000"/>
                </a:solidFill>
              </a:rPr>
              <a:t>?</a:t>
            </a:r>
            <a:r>
              <a:rPr lang="da-DK" dirty="0" smtClean="0">
                <a:solidFill>
                  <a:srgbClr val="000000"/>
                </a:solidFill>
              </a:rPr>
              <a:t> </a:t>
            </a:r>
            <a:endParaRPr lang="da-DK" i="1" dirty="0">
              <a:solidFill>
                <a:srgbClr val="000000"/>
              </a:solidFill>
            </a:endParaRPr>
          </a:p>
          <a:p>
            <a:pPr marL="285750" indent="-285750" defTabSz="912813">
              <a:spcBef>
                <a:spcPts val="600"/>
              </a:spcBef>
              <a:buFont typeface="Arial"/>
              <a:buChar char="•"/>
            </a:pPr>
            <a:r>
              <a:rPr lang="da-DK" i="1" dirty="0" err="1" smtClean="0">
                <a:solidFill>
                  <a:srgbClr val="000000"/>
                </a:solidFill>
              </a:rPr>
              <a:t>Pisortaq</a:t>
            </a:r>
            <a:r>
              <a:rPr lang="da-DK" i="1" dirty="0" smtClean="0">
                <a:solidFill>
                  <a:srgbClr val="000000"/>
                </a:solidFill>
              </a:rPr>
              <a:t> </a:t>
            </a:r>
            <a:r>
              <a:rPr lang="da-DK" i="1" dirty="0" err="1" smtClean="0">
                <a:solidFill>
                  <a:srgbClr val="000000"/>
                </a:solidFill>
              </a:rPr>
              <a:t>nulialu</a:t>
            </a:r>
            <a:r>
              <a:rPr lang="da-DK" i="1" dirty="0" smtClean="0">
                <a:solidFill>
                  <a:srgbClr val="000000"/>
                </a:solidFill>
              </a:rPr>
              <a:t> </a:t>
            </a:r>
            <a:r>
              <a:rPr lang="da-DK" i="1" dirty="0" err="1" smtClean="0">
                <a:solidFill>
                  <a:srgbClr val="000000"/>
                </a:solidFill>
              </a:rPr>
              <a:t>unnuinissamut</a:t>
            </a:r>
            <a:r>
              <a:rPr lang="da-DK" i="1" dirty="0" smtClean="0">
                <a:solidFill>
                  <a:srgbClr val="000000"/>
                </a:solidFill>
              </a:rPr>
              <a:t> </a:t>
            </a:r>
            <a:r>
              <a:rPr lang="da-DK" i="1" dirty="0" err="1" smtClean="0">
                <a:solidFill>
                  <a:srgbClr val="000000"/>
                </a:solidFill>
              </a:rPr>
              <a:t>nereqatigiinnissamullu</a:t>
            </a:r>
            <a:r>
              <a:rPr lang="da-DK" i="1" dirty="0" smtClean="0">
                <a:solidFill>
                  <a:srgbClr val="000000"/>
                </a:solidFill>
              </a:rPr>
              <a:t> </a:t>
            </a:r>
            <a:r>
              <a:rPr lang="da-DK" i="1" dirty="0" err="1" smtClean="0">
                <a:solidFill>
                  <a:srgbClr val="000000"/>
                </a:solidFill>
              </a:rPr>
              <a:t>peqataasinnaappat</a:t>
            </a:r>
            <a:r>
              <a:rPr lang="da-DK" i="1" dirty="0" smtClean="0">
                <a:solidFill>
                  <a:srgbClr val="000000"/>
                </a:solidFill>
              </a:rPr>
              <a:t>?</a:t>
            </a:r>
            <a:endParaRPr lang="da-DK"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395784" y="1628800"/>
            <a:ext cx="4248150" cy="4392613"/>
          </a:xfrm>
        </p:spPr>
        <p:txBody>
          <a:bodyPr/>
          <a:lstStyle/>
          <a:p>
            <a:pPr defTabSz="912813"/>
            <a:r>
              <a:rPr lang="da-DK" sz="1600" dirty="0" err="1" smtClean="0"/>
              <a:t>Utertooruteqarneq</a:t>
            </a:r>
            <a:r>
              <a:rPr lang="da-DK" sz="1600" dirty="0" smtClean="0"/>
              <a:t> </a:t>
            </a:r>
            <a:r>
              <a:rPr lang="da-DK" sz="1600" dirty="0" err="1" smtClean="0"/>
              <a:t>atorneqartarpoq</a:t>
            </a:r>
            <a:r>
              <a:rPr lang="da-DK" sz="1600" dirty="0" smtClean="0"/>
              <a:t> </a:t>
            </a:r>
            <a:r>
              <a:rPr lang="da-DK" sz="1600" dirty="0" err="1" smtClean="0"/>
              <a:t>namminersorluni</a:t>
            </a:r>
            <a:r>
              <a:rPr lang="da-DK" sz="1600" dirty="0" smtClean="0"/>
              <a:t>  </a:t>
            </a:r>
            <a:r>
              <a:rPr lang="da-DK" sz="1600" dirty="0" err="1" smtClean="0"/>
              <a:t>suliffeqarfimmi</a:t>
            </a:r>
            <a:r>
              <a:rPr lang="da-DK" sz="1600" dirty="0" smtClean="0"/>
              <a:t> </a:t>
            </a:r>
            <a:r>
              <a:rPr lang="da-DK" sz="1600" dirty="0" err="1" smtClean="0"/>
              <a:t>sulisoq</a:t>
            </a:r>
            <a:r>
              <a:rPr lang="da-DK" sz="1600" dirty="0" smtClean="0"/>
              <a:t> </a:t>
            </a:r>
            <a:r>
              <a:rPr lang="da-DK" sz="1600" dirty="0" err="1" smtClean="0"/>
              <a:t>suliffeqarfiup</a:t>
            </a:r>
            <a:r>
              <a:rPr lang="da-DK" sz="1600" dirty="0" smtClean="0"/>
              <a:t> </a:t>
            </a:r>
            <a:r>
              <a:rPr lang="da-DK" sz="1600" dirty="0" err="1" smtClean="0"/>
              <a:t>avataaneersumit</a:t>
            </a:r>
            <a:r>
              <a:rPr lang="da-DK" sz="1600" dirty="0" smtClean="0"/>
              <a:t> </a:t>
            </a:r>
            <a:r>
              <a:rPr lang="da-DK" sz="1600" dirty="0" err="1" smtClean="0"/>
              <a:t>aningaasatigut</a:t>
            </a:r>
            <a:r>
              <a:rPr lang="da-DK" sz="1600" dirty="0" smtClean="0"/>
              <a:t> </a:t>
            </a:r>
            <a:r>
              <a:rPr lang="da-DK" sz="1600" dirty="0" err="1" smtClean="0"/>
              <a:t>ajunngitsorsiassaqartinneqaraangat</a:t>
            </a:r>
            <a:r>
              <a:rPr lang="da-DK" sz="1600" dirty="0" smtClean="0"/>
              <a:t>,  </a:t>
            </a:r>
            <a:r>
              <a:rPr lang="da-DK" sz="1600" dirty="0" err="1" smtClean="0"/>
              <a:t>suliakkerneqarnermut</a:t>
            </a:r>
            <a:r>
              <a:rPr lang="da-DK" sz="1600" dirty="0" smtClean="0"/>
              <a:t>, </a:t>
            </a:r>
            <a:r>
              <a:rPr lang="da-DK" sz="1600" dirty="0" err="1" smtClean="0"/>
              <a:t>pisiniarfigineqarnermut</a:t>
            </a:r>
            <a:r>
              <a:rPr lang="da-DK" sz="1600" dirty="0" smtClean="0"/>
              <a:t> </a:t>
            </a:r>
            <a:r>
              <a:rPr lang="da-DK" sz="1600" dirty="0" err="1" smtClean="0"/>
              <a:t>allatulluunnit</a:t>
            </a:r>
            <a:r>
              <a:rPr lang="da-DK" sz="1600" dirty="0" smtClean="0"/>
              <a:t> </a:t>
            </a:r>
            <a:r>
              <a:rPr lang="da-DK" sz="1600" dirty="0" err="1" smtClean="0"/>
              <a:t>soqutigisanik</a:t>
            </a:r>
            <a:r>
              <a:rPr lang="da-DK" sz="1600" dirty="0" smtClean="0"/>
              <a:t> </a:t>
            </a:r>
            <a:r>
              <a:rPr lang="da-DK" sz="1600" dirty="0" err="1" smtClean="0"/>
              <a:t>pissarsitinneqarnermut</a:t>
            </a:r>
            <a:r>
              <a:rPr lang="da-DK" sz="1600" dirty="0" smtClean="0"/>
              <a:t> </a:t>
            </a:r>
            <a:r>
              <a:rPr lang="da-DK" sz="1600" dirty="0" err="1" smtClean="0"/>
              <a:t>taarsiullugu</a:t>
            </a:r>
            <a:r>
              <a:rPr lang="da-DK" sz="1600" dirty="0" smtClean="0"/>
              <a:t>, </a:t>
            </a:r>
            <a:r>
              <a:rPr lang="da-DK" sz="1600" dirty="0" err="1" smtClean="0"/>
              <a:t>tamannalu</a:t>
            </a:r>
            <a:r>
              <a:rPr lang="da-DK" sz="1600" dirty="0" smtClean="0"/>
              <a:t> </a:t>
            </a:r>
            <a:r>
              <a:rPr lang="da-DK" sz="1600" dirty="0" err="1" smtClean="0"/>
              <a:t>pippat</a:t>
            </a:r>
            <a:r>
              <a:rPr lang="da-DK" sz="1600" dirty="0" smtClean="0"/>
              <a:t> </a:t>
            </a:r>
            <a:r>
              <a:rPr lang="da-DK" sz="1600" dirty="0" err="1" smtClean="0"/>
              <a:t>suliffeqarfik</a:t>
            </a:r>
            <a:r>
              <a:rPr lang="da-DK" sz="1600" dirty="0" smtClean="0"/>
              <a:t> </a:t>
            </a:r>
            <a:r>
              <a:rPr lang="da-DK" sz="1600" dirty="0" err="1" smtClean="0"/>
              <a:t>sinniisuufffigisaq</a:t>
            </a:r>
            <a:r>
              <a:rPr lang="da-DK" sz="1600" dirty="0" smtClean="0"/>
              <a:t> </a:t>
            </a:r>
            <a:r>
              <a:rPr lang="da-DK" sz="1600" dirty="0" err="1" smtClean="0"/>
              <a:t>ilisimatinnagu</a:t>
            </a:r>
            <a:r>
              <a:rPr lang="da-DK" sz="1600" dirty="0" smtClean="0"/>
              <a:t>. </a:t>
            </a:r>
          </a:p>
          <a:p>
            <a:pPr defTabSz="912813"/>
            <a:endParaRPr lang="da-DK" sz="1600" dirty="0" smtClean="0"/>
          </a:p>
          <a:p>
            <a:pPr defTabSz="912813"/>
            <a:r>
              <a:rPr lang="da-DK" sz="1600" dirty="0" err="1" smtClean="0"/>
              <a:t>Ajunngitsorsiassaqartitsineq</a:t>
            </a:r>
            <a:r>
              <a:rPr lang="da-DK" sz="1600" dirty="0" smtClean="0"/>
              <a:t> </a:t>
            </a:r>
            <a:r>
              <a:rPr lang="da-DK" sz="1600" dirty="0" err="1" smtClean="0"/>
              <a:t>pippat</a:t>
            </a:r>
            <a:r>
              <a:rPr lang="da-DK" sz="1600" dirty="0" smtClean="0"/>
              <a:t> </a:t>
            </a:r>
            <a:r>
              <a:rPr lang="da-DK" sz="1600" dirty="0" err="1" smtClean="0"/>
              <a:t>aningaasanik</a:t>
            </a:r>
            <a:r>
              <a:rPr lang="da-DK" sz="1600" dirty="0" smtClean="0"/>
              <a:t> </a:t>
            </a:r>
            <a:r>
              <a:rPr lang="da-DK" sz="1600" dirty="0" err="1" smtClean="0"/>
              <a:t>tunineqartoq</a:t>
            </a:r>
            <a:r>
              <a:rPr lang="da-DK" sz="1600" dirty="0" smtClean="0"/>
              <a:t> </a:t>
            </a:r>
            <a:r>
              <a:rPr lang="da-DK" sz="1600" dirty="0" err="1" smtClean="0"/>
              <a:t>suliffigisaminut</a:t>
            </a:r>
            <a:r>
              <a:rPr lang="da-DK" sz="1600" dirty="0" smtClean="0"/>
              <a:t> </a:t>
            </a:r>
            <a:r>
              <a:rPr lang="da-DK" sz="1600" dirty="0" err="1" smtClean="0"/>
              <a:t>pisussaaffimminik</a:t>
            </a:r>
            <a:r>
              <a:rPr lang="da-DK" sz="1600" dirty="0" smtClean="0"/>
              <a:t> </a:t>
            </a:r>
            <a:r>
              <a:rPr lang="da-DK" sz="1600" dirty="0" err="1" smtClean="0"/>
              <a:t>akerliusumik</a:t>
            </a:r>
            <a:r>
              <a:rPr lang="da-DK" sz="1600" dirty="0" smtClean="0"/>
              <a:t> </a:t>
            </a:r>
            <a:r>
              <a:rPr lang="da-DK" sz="1600" dirty="0" err="1" smtClean="0"/>
              <a:t>iliuuseqartinniarlugu</a:t>
            </a:r>
            <a:r>
              <a:rPr lang="da-DK" sz="1600" dirty="0" smtClean="0"/>
              <a:t> </a:t>
            </a:r>
            <a:r>
              <a:rPr lang="da-DK" sz="1600" dirty="0" err="1" smtClean="0"/>
              <a:t>imaluunniit</a:t>
            </a:r>
            <a:r>
              <a:rPr lang="da-DK" sz="1600" dirty="0" smtClean="0"/>
              <a:t> </a:t>
            </a:r>
            <a:r>
              <a:rPr lang="da-DK" sz="1600" dirty="0" err="1" smtClean="0"/>
              <a:t>iliuuseqanngitsoortinniarlugu</a:t>
            </a:r>
            <a:r>
              <a:rPr lang="da-DK" sz="1600" dirty="0" smtClean="0"/>
              <a:t>, </a:t>
            </a:r>
            <a:r>
              <a:rPr lang="da-DK" sz="1600" dirty="0" err="1" smtClean="0"/>
              <a:t>tamanna</a:t>
            </a:r>
            <a:r>
              <a:rPr lang="da-DK" sz="1600" dirty="0" smtClean="0"/>
              <a:t> </a:t>
            </a:r>
            <a:r>
              <a:rPr lang="da-DK" sz="1600" dirty="0" err="1" smtClean="0"/>
              <a:t>pinerluttuliornerusinnaavoq</a:t>
            </a:r>
            <a:r>
              <a:rPr lang="da-DK" sz="1600" dirty="0" smtClean="0"/>
              <a:t>.</a:t>
            </a:r>
          </a:p>
          <a:p>
            <a:pPr defTabSz="912813"/>
            <a:endParaRPr lang="da-DK" sz="1600" dirty="0" smtClean="0"/>
          </a:p>
        </p:txBody>
      </p:sp>
      <p:sp>
        <p:nvSpPr>
          <p:cNvPr id="19458" name="Title 2"/>
          <p:cNvSpPr>
            <a:spLocks noGrp="1"/>
          </p:cNvSpPr>
          <p:nvPr>
            <p:ph type="title"/>
          </p:nvPr>
        </p:nvSpPr>
        <p:spPr>
          <a:xfrm>
            <a:off x="395536" y="459011"/>
            <a:ext cx="8353425" cy="593725"/>
          </a:xfrm>
        </p:spPr>
        <p:txBody>
          <a:bodyPr/>
          <a:lstStyle/>
          <a:p>
            <a:pPr eaLnBrk="1" hangingPunct="1">
              <a:lnSpc>
                <a:spcPct val="90000"/>
              </a:lnSpc>
            </a:pPr>
            <a:r>
              <a:rPr lang="da-DK" dirty="0" smtClean="0"/>
              <a:t>UTERTOORUTEQARNEQ</a:t>
            </a:r>
          </a:p>
        </p:txBody>
      </p:sp>
      <p:pic>
        <p:nvPicPr>
          <p:cNvPr id="19459" name="Picture 2"/>
          <p:cNvPicPr>
            <a:picLocks noChangeAspect="1" noChangeArrowheads="1"/>
          </p:cNvPicPr>
          <p:nvPr/>
        </p:nvPicPr>
        <p:blipFill>
          <a:blip r:embed="rId2"/>
          <a:srcRect/>
          <a:stretch>
            <a:fillRect/>
          </a:stretch>
        </p:blipFill>
        <p:spPr bwMode="auto">
          <a:xfrm>
            <a:off x="5122863" y="1628626"/>
            <a:ext cx="33909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395288" y="1916832"/>
            <a:ext cx="8353425" cy="2304256"/>
          </a:xfrm>
        </p:spPr>
        <p:txBody>
          <a:bodyPr/>
          <a:lstStyle/>
          <a:p>
            <a:pPr defTabSz="912813"/>
            <a:r>
              <a:rPr lang="da-DK" sz="1600" dirty="0" err="1" smtClean="0"/>
              <a:t>Piitap</a:t>
            </a:r>
            <a:r>
              <a:rPr lang="da-DK" sz="1600" dirty="0" smtClean="0"/>
              <a:t> </a:t>
            </a:r>
            <a:r>
              <a:rPr lang="da-DK" sz="1600" dirty="0" err="1" smtClean="0"/>
              <a:t>sannavimminut</a:t>
            </a:r>
            <a:r>
              <a:rPr lang="da-DK" sz="1600" dirty="0" smtClean="0"/>
              <a:t> </a:t>
            </a:r>
            <a:r>
              <a:rPr lang="da-DK" sz="1600" dirty="0" err="1" smtClean="0"/>
              <a:t>atortussanik</a:t>
            </a:r>
            <a:r>
              <a:rPr lang="da-DK" sz="1600" dirty="0" smtClean="0"/>
              <a:t> </a:t>
            </a:r>
            <a:r>
              <a:rPr lang="da-DK" sz="1600" dirty="0" err="1" smtClean="0"/>
              <a:t>maskiinanillu</a:t>
            </a:r>
            <a:r>
              <a:rPr lang="da-DK" sz="1600" dirty="0" smtClean="0"/>
              <a:t> </a:t>
            </a:r>
            <a:r>
              <a:rPr lang="da-DK" sz="1600" dirty="0" err="1" smtClean="0"/>
              <a:t>pisiniussisarnissaq</a:t>
            </a:r>
            <a:r>
              <a:rPr lang="da-DK" sz="1600" dirty="0" smtClean="0"/>
              <a:t> </a:t>
            </a:r>
            <a:r>
              <a:rPr lang="da-DK" sz="1600" dirty="0" err="1" smtClean="0"/>
              <a:t>akisussaaffigaa</a:t>
            </a:r>
            <a:r>
              <a:rPr lang="da-DK" sz="1600" dirty="0" smtClean="0"/>
              <a:t>. </a:t>
            </a:r>
            <a:r>
              <a:rPr lang="da-DK" sz="1600" dirty="0" err="1" smtClean="0"/>
              <a:t>Danmarkimi</a:t>
            </a:r>
            <a:r>
              <a:rPr lang="da-DK" sz="1600" dirty="0" smtClean="0"/>
              <a:t> </a:t>
            </a:r>
            <a:r>
              <a:rPr lang="da-DK" sz="1600" dirty="0" err="1" smtClean="0"/>
              <a:t>marlussunnik</a:t>
            </a:r>
            <a:r>
              <a:rPr lang="da-DK" sz="1600" dirty="0" smtClean="0"/>
              <a:t>  </a:t>
            </a:r>
            <a:r>
              <a:rPr lang="da-DK" sz="1600" dirty="0" err="1" smtClean="0"/>
              <a:t>aalajangersimasunik</a:t>
            </a:r>
            <a:r>
              <a:rPr lang="da-DK" sz="1600" dirty="0" smtClean="0"/>
              <a:t>  </a:t>
            </a:r>
            <a:r>
              <a:rPr lang="da-DK" sz="1600" dirty="0" err="1" smtClean="0"/>
              <a:t>pisariaqartiminik</a:t>
            </a:r>
            <a:r>
              <a:rPr lang="da-DK" sz="1600" dirty="0" smtClean="0"/>
              <a:t> </a:t>
            </a:r>
            <a:r>
              <a:rPr lang="da-DK" sz="1600" dirty="0" err="1" smtClean="0"/>
              <a:t>pissarsiffigisinnaasaminik</a:t>
            </a:r>
            <a:r>
              <a:rPr lang="da-DK" sz="1600" dirty="0" smtClean="0"/>
              <a:t> </a:t>
            </a:r>
            <a:r>
              <a:rPr lang="da-DK" sz="1600" dirty="0" err="1" smtClean="0"/>
              <a:t>pisiniarfinnaaqarpoq</a:t>
            </a:r>
            <a:r>
              <a:rPr lang="da-DK" sz="1600" dirty="0" smtClean="0"/>
              <a:t>, </a:t>
            </a:r>
            <a:r>
              <a:rPr lang="da-DK" sz="1600" dirty="0" err="1" smtClean="0"/>
              <a:t>aammalumi</a:t>
            </a:r>
            <a:r>
              <a:rPr lang="da-DK" sz="1600" dirty="0" smtClean="0"/>
              <a:t> </a:t>
            </a:r>
            <a:r>
              <a:rPr lang="da-DK" sz="1600" dirty="0" err="1" smtClean="0"/>
              <a:t>attaveqaatai</a:t>
            </a:r>
            <a:r>
              <a:rPr lang="da-DK" sz="1600" dirty="0" smtClean="0"/>
              <a:t> </a:t>
            </a:r>
            <a:r>
              <a:rPr lang="da-DK" sz="1600" dirty="0" err="1" smtClean="0"/>
              <a:t>taakku</a:t>
            </a:r>
            <a:r>
              <a:rPr lang="da-DK" sz="1600" dirty="0" smtClean="0"/>
              <a:t> </a:t>
            </a:r>
            <a:r>
              <a:rPr lang="da-DK" sz="1600" dirty="0" err="1" smtClean="0"/>
              <a:t>Piitap</a:t>
            </a:r>
            <a:r>
              <a:rPr lang="da-DK" sz="1600" dirty="0" smtClean="0"/>
              <a:t> </a:t>
            </a:r>
            <a:r>
              <a:rPr lang="da-DK" sz="1600" dirty="0" err="1" smtClean="0"/>
              <a:t>atorfissaqartitaanik</a:t>
            </a:r>
            <a:r>
              <a:rPr lang="da-DK" sz="1600" dirty="0" smtClean="0"/>
              <a:t> </a:t>
            </a:r>
            <a:r>
              <a:rPr lang="da-DK" sz="1600" dirty="0" err="1" smtClean="0"/>
              <a:t>akikitsunik</a:t>
            </a:r>
            <a:r>
              <a:rPr lang="da-DK" sz="1600" dirty="0" smtClean="0"/>
              <a:t> </a:t>
            </a:r>
            <a:r>
              <a:rPr lang="da-DK" sz="1600" dirty="0" err="1" smtClean="0"/>
              <a:t>ujarlillaqqipput</a:t>
            </a:r>
            <a:r>
              <a:rPr lang="da-DK" sz="1600" dirty="0" smtClean="0"/>
              <a:t>, </a:t>
            </a:r>
            <a:r>
              <a:rPr lang="da-DK" sz="1600" dirty="0" err="1" smtClean="0"/>
              <a:t>pingaartumik</a:t>
            </a:r>
            <a:r>
              <a:rPr lang="da-DK" sz="1600" dirty="0" smtClean="0"/>
              <a:t> </a:t>
            </a:r>
            <a:r>
              <a:rPr lang="da-DK" sz="1600" dirty="0" err="1" smtClean="0"/>
              <a:t>Piitaq</a:t>
            </a:r>
            <a:r>
              <a:rPr lang="da-DK" sz="1600" dirty="0" smtClean="0"/>
              <a:t> </a:t>
            </a:r>
            <a:r>
              <a:rPr lang="da-DK" sz="1600" dirty="0" err="1" smtClean="0"/>
              <a:t>amerlangaatsiartunik</a:t>
            </a:r>
            <a:r>
              <a:rPr lang="da-DK" sz="1600" dirty="0" smtClean="0"/>
              <a:t> </a:t>
            </a:r>
            <a:r>
              <a:rPr lang="da-DK" sz="1600" dirty="0" err="1" smtClean="0"/>
              <a:t>pisisussaatillugu</a:t>
            </a:r>
            <a:r>
              <a:rPr lang="da-DK" sz="1600" dirty="0" smtClean="0"/>
              <a:t>.</a:t>
            </a:r>
            <a:r>
              <a:rPr lang="da-DK" dirty="0" smtClean="0"/>
              <a:t> </a:t>
            </a:r>
            <a:endParaRPr lang="da-DK" sz="1600" dirty="0" smtClean="0"/>
          </a:p>
          <a:p>
            <a:pPr defTabSz="912813"/>
            <a:endParaRPr lang="da-DK" sz="1600" dirty="0" smtClean="0"/>
          </a:p>
          <a:p>
            <a:pPr defTabSz="912813"/>
            <a:r>
              <a:rPr lang="da-DK" sz="1600" dirty="0" err="1"/>
              <a:t>A</a:t>
            </a:r>
            <a:r>
              <a:rPr lang="da-DK" sz="1600" dirty="0" err="1" smtClean="0"/>
              <a:t>merlasuunik</a:t>
            </a:r>
            <a:r>
              <a:rPr lang="da-DK" sz="1600" dirty="0" smtClean="0"/>
              <a:t> </a:t>
            </a:r>
            <a:r>
              <a:rPr lang="da-DK" sz="1600" dirty="0" err="1" smtClean="0"/>
              <a:t>pisissatilluni</a:t>
            </a:r>
            <a:r>
              <a:rPr lang="da-DK" sz="1600" dirty="0" smtClean="0"/>
              <a:t> </a:t>
            </a:r>
            <a:r>
              <a:rPr lang="da-DK" sz="1600" dirty="0" err="1" smtClean="0"/>
              <a:t>takussaagajuppoq</a:t>
            </a:r>
            <a:r>
              <a:rPr lang="da-DK" sz="1600" dirty="0"/>
              <a:t> </a:t>
            </a:r>
            <a:r>
              <a:rPr lang="da-DK" sz="1600" dirty="0" err="1" smtClean="0"/>
              <a:t>immikkut</a:t>
            </a:r>
            <a:r>
              <a:rPr lang="da-DK" sz="1600" dirty="0" smtClean="0"/>
              <a:t> </a:t>
            </a:r>
            <a:r>
              <a:rPr lang="da-DK" sz="1600" dirty="0" err="1" smtClean="0"/>
              <a:t>soqutiginaatilimmik</a:t>
            </a:r>
            <a:r>
              <a:rPr lang="da-DK" sz="1600" dirty="0" smtClean="0"/>
              <a:t> </a:t>
            </a:r>
            <a:r>
              <a:rPr lang="da-DK" sz="1600" dirty="0" err="1" smtClean="0"/>
              <a:t>ilanngussisoqartarnera</a:t>
            </a:r>
            <a:r>
              <a:rPr lang="da-DK" sz="1600" dirty="0" smtClean="0"/>
              <a:t>. </a:t>
            </a:r>
            <a:r>
              <a:rPr lang="da-DK" sz="1600" dirty="0" err="1" smtClean="0"/>
              <a:t>Assersuutigalugu</a:t>
            </a:r>
            <a:r>
              <a:rPr lang="da-DK" sz="1600" dirty="0" smtClean="0"/>
              <a:t> </a:t>
            </a:r>
            <a:r>
              <a:rPr lang="da-DK" sz="1600" dirty="0" err="1"/>
              <a:t>n</a:t>
            </a:r>
            <a:r>
              <a:rPr lang="da-DK" sz="1600" dirty="0" err="1" smtClean="0"/>
              <a:t>ioqqutissanik</a:t>
            </a:r>
            <a:r>
              <a:rPr lang="da-DK" sz="1600" dirty="0" smtClean="0"/>
              <a:t> </a:t>
            </a:r>
            <a:r>
              <a:rPr lang="da-DK" sz="1600" dirty="0" err="1" smtClean="0"/>
              <a:t>takussutissiami</a:t>
            </a:r>
            <a:r>
              <a:rPr lang="da-DK" sz="1600" dirty="0" smtClean="0"/>
              <a:t> </a:t>
            </a:r>
            <a:r>
              <a:rPr lang="da-DK" sz="1600" dirty="0" err="1" smtClean="0"/>
              <a:t>kingullermi</a:t>
            </a:r>
            <a:r>
              <a:rPr lang="da-DK" sz="1600" dirty="0" smtClean="0"/>
              <a:t> </a:t>
            </a:r>
            <a:r>
              <a:rPr lang="da-DK" sz="1600" dirty="0" err="1" smtClean="0"/>
              <a:t>periarfissaavoq</a:t>
            </a:r>
            <a:r>
              <a:rPr lang="da-DK" sz="1600" dirty="0" smtClean="0"/>
              <a:t> </a:t>
            </a:r>
            <a:r>
              <a:rPr lang="da-DK" sz="1600" dirty="0" err="1" smtClean="0"/>
              <a:t>maskiinanik</a:t>
            </a:r>
            <a:r>
              <a:rPr lang="da-DK" sz="1600" dirty="0" smtClean="0"/>
              <a:t> </a:t>
            </a:r>
            <a:r>
              <a:rPr lang="da-DK" sz="1600" dirty="0" err="1" smtClean="0"/>
              <a:t>qinneriaatinik</a:t>
            </a:r>
            <a:r>
              <a:rPr lang="da-DK" sz="1600" dirty="0" smtClean="0"/>
              <a:t> </a:t>
            </a:r>
            <a:r>
              <a:rPr lang="da-DK" sz="1600" dirty="0" err="1" smtClean="0"/>
              <a:t>tallimanik</a:t>
            </a:r>
            <a:r>
              <a:rPr lang="da-DK" sz="1600" dirty="0" smtClean="0"/>
              <a:t> </a:t>
            </a:r>
            <a:r>
              <a:rPr lang="da-DK" sz="1600" dirty="0" err="1" smtClean="0"/>
              <a:t>pisinikkut</a:t>
            </a:r>
            <a:r>
              <a:rPr lang="da-DK" sz="1600" dirty="0" smtClean="0"/>
              <a:t> </a:t>
            </a:r>
            <a:r>
              <a:rPr lang="da-DK" sz="1600" dirty="0" err="1" smtClean="0"/>
              <a:t>iPhone</a:t>
            </a:r>
            <a:r>
              <a:rPr lang="da-DK" sz="1600" dirty="0" smtClean="0"/>
              <a:t>-mik </a:t>
            </a:r>
            <a:r>
              <a:rPr lang="da-DK" sz="1600" dirty="0" err="1" smtClean="0"/>
              <a:t>pissarsisinnaaneq</a:t>
            </a:r>
            <a:r>
              <a:rPr lang="da-DK" sz="1600" dirty="0" smtClean="0"/>
              <a:t>. </a:t>
            </a:r>
            <a:r>
              <a:rPr lang="da-DK" sz="1600" dirty="0" err="1" smtClean="0"/>
              <a:t>Imaluunniit</a:t>
            </a:r>
            <a:r>
              <a:rPr lang="da-DK" sz="1600" dirty="0" smtClean="0"/>
              <a:t> </a:t>
            </a:r>
            <a:r>
              <a:rPr lang="da-DK" sz="1600" dirty="0" err="1" smtClean="0"/>
              <a:t>qulinik</a:t>
            </a:r>
            <a:r>
              <a:rPr lang="da-DK" sz="1600" dirty="0" smtClean="0"/>
              <a:t> </a:t>
            </a:r>
            <a:r>
              <a:rPr lang="da-DK" sz="1600" dirty="0" err="1" smtClean="0"/>
              <a:t>pisigaanni</a:t>
            </a:r>
            <a:r>
              <a:rPr lang="da-DK" sz="1600" dirty="0" smtClean="0"/>
              <a:t> </a:t>
            </a:r>
            <a:r>
              <a:rPr lang="da-DK" sz="1600" dirty="0" err="1" smtClean="0"/>
              <a:t>fladskærmi</a:t>
            </a:r>
            <a:r>
              <a:rPr lang="da-DK" sz="1600" dirty="0" smtClean="0"/>
              <a:t> </a:t>
            </a:r>
            <a:r>
              <a:rPr lang="da-DK" sz="1600" dirty="0" err="1" smtClean="0"/>
              <a:t>akeqanngitsumik</a:t>
            </a:r>
            <a:r>
              <a:rPr lang="da-DK" sz="1600" dirty="0" smtClean="0"/>
              <a:t> </a:t>
            </a:r>
            <a:r>
              <a:rPr lang="da-DK" sz="1600" dirty="0" err="1" smtClean="0"/>
              <a:t>pineqarsinnaalluni</a:t>
            </a:r>
            <a:r>
              <a:rPr lang="da-DK" sz="1600" dirty="0" smtClean="0"/>
              <a:t>.</a:t>
            </a:r>
          </a:p>
        </p:txBody>
      </p:sp>
      <p:sp>
        <p:nvSpPr>
          <p:cNvPr id="20483" name="Title 2"/>
          <p:cNvSpPr>
            <a:spLocks noGrp="1"/>
          </p:cNvSpPr>
          <p:nvPr>
            <p:ph type="title"/>
          </p:nvPr>
        </p:nvSpPr>
        <p:spPr>
          <a:xfrm>
            <a:off x="395288" y="404664"/>
            <a:ext cx="8353425" cy="1330350"/>
          </a:xfrm>
        </p:spPr>
        <p:txBody>
          <a:bodyPr/>
          <a:lstStyle/>
          <a:p>
            <a:pPr eaLnBrk="1" hangingPunct="1">
              <a:lnSpc>
                <a:spcPct val="90000"/>
              </a:lnSpc>
            </a:pPr>
            <a:r>
              <a:rPr lang="da-DK" dirty="0" smtClean="0"/>
              <a:t>2. APEQQUT: UTERTOORUTEQARNEQ</a:t>
            </a:r>
          </a:p>
        </p:txBody>
      </p:sp>
      <p:sp>
        <p:nvSpPr>
          <p:cNvPr id="6" name="Rectangle 3"/>
          <p:cNvSpPr/>
          <p:nvPr/>
        </p:nvSpPr>
        <p:spPr>
          <a:xfrm>
            <a:off x="395536" y="4365104"/>
            <a:ext cx="8352928" cy="18722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a:r>
              <a:rPr lang="da-DK" b="1" dirty="0">
                <a:solidFill>
                  <a:srgbClr val="000000"/>
                </a:solidFill>
              </a:rPr>
              <a:t>APEQQUT OQALLISIGISASSAQ</a:t>
            </a:r>
          </a:p>
          <a:p>
            <a:pPr marL="285750" indent="-285750" defTabSz="912813">
              <a:spcBef>
                <a:spcPts val="600"/>
              </a:spcBef>
              <a:buFont typeface="Arial"/>
              <a:buChar char="•"/>
            </a:pPr>
            <a:r>
              <a:rPr lang="da-DK" i="1" dirty="0" err="1" smtClean="0">
                <a:solidFill>
                  <a:srgbClr val="000000"/>
                </a:solidFill>
              </a:rPr>
              <a:t>Piitaq</a:t>
            </a:r>
            <a:r>
              <a:rPr lang="da-DK" i="1" dirty="0" smtClean="0">
                <a:solidFill>
                  <a:srgbClr val="000000"/>
                </a:solidFill>
              </a:rPr>
              <a:t> </a:t>
            </a:r>
            <a:r>
              <a:rPr lang="da-DK" i="1" dirty="0" err="1">
                <a:solidFill>
                  <a:srgbClr val="000000"/>
                </a:solidFill>
              </a:rPr>
              <a:t>neqeroorummut</a:t>
            </a:r>
            <a:r>
              <a:rPr lang="da-DK" i="1" dirty="0">
                <a:solidFill>
                  <a:srgbClr val="000000"/>
                </a:solidFill>
              </a:rPr>
              <a:t> </a:t>
            </a:r>
            <a:r>
              <a:rPr lang="da-DK" i="1" dirty="0" err="1">
                <a:solidFill>
                  <a:srgbClr val="000000"/>
                </a:solidFill>
              </a:rPr>
              <a:t>akuerseqqusaava</a:t>
            </a:r>
            <a:r>
              <a:rPr lang="da-DK" i="1" dirty="0">
                <a:solidFill>
                  <a:srgbClr val="000000"/>
                </a:solidFill>
              </a:rPr>
              <a:t>?</a:t>
            </a:r>
          </a:p>
          <a:p>
            <a:pPr marL="285750" indent="-285750" defTabSz="912813">
              <a:spcBef>
                <a:spcPts val="600"/>
              </a:spcBef>
              <a:buFont typeface="Arial"/>
              <a:buChar char="•"/>
            </a:pPr>
            <a:r>
              <a:rPr lang="da-DK" i="1" dirty="0" err="1">
                <a:solidFill>
                  <a:srgbClr val="000000"/>
                </a:solidFill>
              </a:rPr>
              <a:t>Akuersissagaluaruni</a:t>
            </a:r>
            <a:r>
              <a:rPr lang="da-DK" i="1" dirty="0">
                <a:solidFill>
                  <a:srgbClr val="000000"/>
                </a:solidFill>
              </a:rPr>
              <a:t> </a:t>
            </a:r>
            <a:r>
              <a:rPr lang="da-DK" i="1" dirty="0" err="1">
                <a:solidFill>
                  <a:srgbClr val="000000"/>
                </a:solidFill>
              </a:rPr>
              <a:t>taava</a:t>
            </a:r>
            <a:r>
              <a:rPr lang="da-DK" i="1" dirty="0">
                <a:solidFill>
                  <a:srgbClr val="000000"/>
                </a:solidFill>
              </a:rPr>
              <a:t> </a:t>
            </a:r>
            <a:r>
              <a:rPr lang="da-DK" i="1" dirty="0" err="1">
                <a:solidFill>
                  <a:srgbClr val="000000"/>
                </a:solidFill>
              </a:rPr>
              <a:t>iPhone</a:t>
            </a:r>
            <a:r>
              <a:rPr lang="da-DK" i="1" dirty="0">
                <a:solidFill>
                  <a:srgbClr val="000000"/>
                </a:solidFill>
              </a:rPr>
              <a:t> </a:t>
            </a:r>
            <a:r>
              <a:rPr lang="da-DK" i="1" dirty="0" err="1">
                <a:solidFill>
                  <a:srgbClr val="000000"/>
                </a:solidFill>
              </a:rPr>
              <a:t>imaluunniit</a:t>
            </a:r>
            <a:r>
              <a:rPr lang="da-DK" i="1" dirty="0">
                <a:solidFill>
                  <a:srgbClr val="000000"/>
                </a:solidFill>
              </a:rPr>
              <a:t> </a:t>
            </a:r>
            <a:r>
              <a:rPr lang="da-DK" i="1" dirty="0" err="1">
                <a:solidFill>
                  <a:srgbClr val="000000"/>
                </a:solidFill>
              </a:rPr>
              <a:t>fladskærmi</a:t>
            </a:r>
            <a:r>
              <a:rPr lang="da-DK" i="1" dirty="0">
                <a:solidFill>
                  <a:srgbClr val="000000"/>
                </a:solidFill>
              </a:rPr>
              <a:t> </a:t>
            </a:r>
            <a:r>
              <a:rPr lang="da-DK" i="1" dirty="0" err="1">
                <a:solidFill>
                  <a:srgbClr val="000000"/>
                </a:solidFill>
              </a:rPr>
              <a:t>nammineq</a:t>
            </a:r>
            <a:r>
              <a:rPr lang="da-DK" i="1" dirty="0">
                <a:solidFill>
                  <a:srgbClr val="000000"/>
                </a:solidFill>
              </a:rPr>
              <a:t> </a:t>
            </a:r>
            <a:r>
              <a:rPr lang="da-DK" i="1" dirty="0" err="1">
                <a:solidFill>
                  <a:srgbClr val="000000"/>
                </a:solidFill>
              </a:rPr>
              <a:t>pisinnaavaa</a:t>
            </a:r>
            <a:r>
              <a:rPr lang="da-DK" i="1" dirty="0">
                <a:solidFill>
                  <a:srgbClr val="000000"/>
                </a:solidFill>
              </a:rPr>
              <a:t>, </a:t>
            </a:r>
            <a:r>
              <a:rPr lang="da-DK" i="1" dirty="0" err="1">
                <a:solidFill>
                  <a:srgbClr val="000000"/>
                </a:solidFill>
              </a:rPr>
              <a:t>tassami</a:t>
            </a:r>
            <a:r>
              <a:rPr lang="da-DK" i="1" dirty="0">
                <a:solidFill>
                  <a:srgbClr val="000000"/>
                </a:solidFill>
              </a:rPr>
              <a:t> </a:t>
            </a:r>
            <a:r>
              <a:rPr lang="da-DK" i="1" dirty="0" err="1">
                <a:solidFill>
                  <a:srgbClr val="000000"/>
                </a:solidFill>
              </a:rPr>
              <a:t>sannavimmi</a:t>
            </a:r>
            <a:r>
              <a:rPr lang="da-DK" i="1" dirty="0">
                <a:solidFill>
                  <a:srgbClr val="000000"/>
                </a:solidFill>
              </a:rPr>
              <a:t> </a:t>
            </a:r>
            <a:r>
              <a:rPr lang="da-DK" i="1" dirty="0" err="1">
                <a:solidFill>
                  <a:srgbClr val="000000"/>
                </a:solidFill>
              </a:rPr>
              <a:t>taakku</a:t>
            </a:r>
            <a:r>
              <a:rPr lang="da-DK" i="1" dirty="0">
                <a:solidFill>
                  <a:srgbClr val="000000"/>
                </a:solidFill>
              </a:rPr>
              <a:t> </a:t>
            </a:r>
            <a:r>
              <a:rPr lang="da-DK" i="1" dirty="0" err="1" smtClean="0">
                <a:solidFill>
                  <a:srgbClr val="000000"/>
                </a:solidFill>
              </a:rPr>
              <a:t>atorfissaqartinneqanngillat</a:t>
            </a:r>
            <a:r>
              <a:rPr lang="da-DK" i="1" dirty="0">
                <a:solidFill>
                  <a:srgbClr val="000000"/>
                </a:solidFill>
              </a:rPr>
              <a:t>?</a:t>
            </a:r>
            <a:endParaRPr lang="da-DK"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oitte Medium OnScree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 Medium OnScreen</Template>
  <TotalTime>5674</TotalTime>
  <Words>1822</Words>
  <Application>Microsoft Office PowerPoint</Application>
  <PresentationFormat>Skærmshow (4:3)</PresentationFormat>
  <Paragraphs>189</Paragraphs>
  <Slides>32</Slides>
  <Notes>5</Notes>
  <HiddenSlides>0</HiddenSlides>
  <MMClips>0</MMClips>
  <ScaleCrop>false</ScaleCrop>
  <HeadingPairs>
    <vt:vector size="4" baseType="variant">
      <vt:variant>
        <vt:lpstr>Tema</vt:lpstr>
      </vt:variant>
      <vt:variant>
        <vt:i4>1</vt:i4>
      </vt:variant>
      <vt:variant>
        <vt:lpstr>Diastitler</vt:lpstr>
      </vt:variant>
      <vt:variant>
        <vt:i4>32</vt:i4>
      </vt:variant>
    </vt:vector>
  </HeadingPairs>
  <TitlesOfParts>
    <vt:vector size="33" baseType="lpstr">
      <vt:lpstr>Deloitte Medium OnScreen</vt:lpstr>
      <vt:lpstr>Transparency International Greenland</vt:lpstr>
      <vt:lpstr>SAMMISAT</vt:lpstr>
      <vt:lpstr>PAASISSUTISSAT</vt:lpstr>
      <vt:lpstr>Peqquserlulluni iluanaarniarneq</vt:lpstr>
      <vt:lpstr>TAAGUUT PEQQUSERLULLUNI  ILUANAARNIARNEQ</vt:lpstr>
      <vt:lpstr>AKILIILLUNI PEQQUSERLUTSITSINEQ  ’AKILIILLUNILU AQILISAANEQ’</vt:lpstr>
      <vt:lpstr>1. APEQQUT: AKILIILLUNI PEQQUSERLUTSITSINEQ</vt:lpstr>
      <vt:lpstr>UTERTOORUTEQARNEQ</vt:lpstr>
      <vt:lpstr>2. APEQQUT: UTERTOORUTEQARNEQ</vt:lpstr>
      <vt:lpstr>SOQUTIGISANIK APORAATTOORNEQ  QANITANILLU SALLIUTITSINEQ</vt:lpstr>
      <vt:lpstr>3. APEQQUT: QANITANIK SALLIUTITSINEQ</vt:lpstr>
      <vt:lpstr>TUNISSUTIT ALIIKKUSERSUINERILLU </vt:lpstr>
      <vt:lpstr>4. APEQQUT: TUNISSUTIT ALIIKKUSERSUINERILLU</vt:lpstr>
      <vt:lpstr>TUNISSUTIT AAMMA TAPERSERSUILLUNI ANINGAASALIINERIT </vt:lpstr>
      <vt:lpstr>5. APEQQUT: TUNISSUTIT TAPERSERSUISUTULLU ANINGAASALIINERIT</vt:lpstr>
      <vt:lpstr>Kalaallit Nunaanni navia-naateqarfiusinnaasut</vt:lpstr>
      <vt:lpstr>KAL. NUNAANNI NAVIANAATEQARFIUSINNAASUT  </vt:lpstr>
      <vt:lpstr>KALAALLIT NUNAANNI NAVIANAATEQARFIUSINNAASUT (NANGINN.)</vt:lpstr>
      <vt:lpstr>Inatsisit nunanilu allani tunngavissiat </vt:lpstr>
      <vt:lpstr>UN Global Compact</vt:lpstr>
      <vt:lpstr>Peqquserlulluni iluanaarniarneq akiorniarlugu Naalagaaffiit Peqatigiit Isumaqatigiissutaat  </vt:lpstr>
      <vt:lpstr>OECD</vt:lpstr>
      <vt:lpstr>Foreign Corrupt Practices Act (USA)</vt:lpstr>
      <vt:lpstr>UK Bribery Act </vt:lpstr>
      <vt:lpstr>KALAALLIT NUNAANNIT INATSISIT TAMATUMUNNGA TUNNGASUT</vt:lpstr>
      <vt:lpstr>Piviusunngortitsineq</vt:lpstr>
      <vt:lpstr>PEQQUSERLULLUNI ILUANAARNIARNEQ AKIORNIARLUGU SULIFFEQARFIUP SULINERA</vt:lpstr>
      <vt:lpstr>PIVIUSUNNGORTITSINEQ</vt:lpstr>
      <vt:lpstr>PIVIUSUNNGORTITSINEQ (nanginnera)</vt:lpstr>
      <vt:lpstr>Paasiniaafissatsialaat</vt:lpstr>
      <vt:lpstr>PAASISSUTISSAT ALLAT ILUAQUTAASINNAASUT</vt:lpstr>
      <vt:lpstr>PowerPoint-præsentation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International Greenland</dc:title>
  <dc:creator>Camilla Marie Thiele</dc:creator>
  <cp:lastModifiedBy>Bruger</cp:lastModifiedBy>
  <cp:revision>333</cp:revision>
  <cp:lastPrinted>2014-03-06T23:58:26Z</cp:lastPrinted>
  <dcterms:created xsi:type="dcterms:W3CDTF">2013-12-03T10:20:30Z</dcterms:created>
  <dcterms:modified xsi:type="dcterms:W3CDTF">2014-03-11T14:15:45Z</dcterms:modified>
</cp:coreProperties>
</file>